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6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07" autoAdjust="0"/>
  </p:normalViewPr>
  <p:slideViewPr>
    <p:cSldViewPr snapToGrid="0">
      <p:cViewPr varScale="1">
        <p:scale>
          <a:sx n="62" d="100"/>
          <a:sy n="62" d="100"/>
        </p:scale>
        <p:origin x="460" y="36"/>
      </p:cViewPr>
      <p:guideLst/>
    </p:cSldViewPr>
  </p:slideViewPr>
  <p:notesTextViewPr>
    <p:cViewPr>
      <p:scale>
        <a:sx n="3" d="2"/>
        <a:sy n="3" d="2"/>
      </p:scale>
      <p:origin x="0" y="-2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6A2DD-C039-4672-9BFA-7E496BC9C102}" type="datetimeFigureOut">
              <a:rPr lang="hu-HU" smtClean="0"/>
              <a:t>2023. 03. 08.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C0F3E-8DDD-4539-B305-156A05C544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8713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C0F3E-8DDD-4539-B305-156A05C544FB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2489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C0F3E-8DDD-4539-B305-156A05C544FB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0672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C0F3E-8DDD-4539-B305-156A05C544FB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4518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C0F3E-8DDD-4539-B305-156A05C544FB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330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C0F3E-8DDD-4539-B305-156A05C544FB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5481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C0F3E-8DDD-4539-B305-156A05C544FB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9689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C0F3E-8DDD-4539-B305-156A05C544FB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9834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C0F3E-8DDD-4539-B305-156A05C544FB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0635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C0F3E-8DDD-4539-B305-156A05C544FB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8757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C0F3E-8DDD-4539-B305-156A05C544FB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5275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9E337A-6482-30B7-5731-BFA664FE6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5DC5762-BE68-F29A-377C-50121CA89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3C7A55D-EE6D-6E20-722E-625AA039F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C795-98E2-4AF3-ABEC-BB321D9DBEA6}" type="datetimeFigureOut">
              <a:rPr lang="hu-HU" smtClean="0"/>
              <a:t>2023. 03. 08.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1AD2573-796C-7E60-D9D7-B8E346D30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B22B75F-2DA6-CC4D-A015-0782A28BC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2150D-3005-4861-B847-4F6F5C71F5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4835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B57638-A733-6C34-4657-934FB5DE3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A9A0F89-CD14-449C-8B16-9D73C387F5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53CC022-25C1-1411-3563-FE84354E4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C795-98E2-4AF3-ABEC-BB321D9DBEA6}" type="datetimeFigureOut">
              <a:rPr lang="hu-HU" smtClean="0"/>
              <a:t>2023. 03. 08.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13FD9D7-E273-01A9-3133-A6CCBE39A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C363F61-DF58-253B-37E5-4ADCBDE85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2150D-3005-4861-B847-4F6F5C71F5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1210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9AEC087E-108E-3524-55B7-E25E8CE7C3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1F21EE1-A83F-8CA7-6521-6198176FA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C07B6A0-80B3-57DB-1164-E90A79931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C795-98E2-4AF3-ABEC-BB321D9DBEA6}" type="datetimeFigureOut">
              <a:rPr lang="hu-HU" smtClean="0"/>
              <a:t>2023. 03. 08.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51AFDD6-09AF-AB34-3044-06601C0C9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A7F938E-C1E5-6BC9-599C-D0CC61269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2150D-3005-4861-B847-4F6F5C71F5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3794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3DBE79-C077-6FB0-6B73-CC69D10DA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4004770-A4D7-6CF5-03EB-1ACFA2303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16942F3-3DBC-25CC-9E9F-6058BB452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C795-98E2-4AF3-ABEC-BB321D9DBEA6}" type="datetimeFigureOut">
              <a:rPr lang="hu-HU" smtClean="0"/>
              <a:t>2023. 03. 08.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D6C251E-8B28-F2D8-FC89-24C0CEBAF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21B301D-13CD-6401-D6A7-F3DAA10B8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2150D-3005-4861-B847-4F6F5C71F5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3941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353AF63-8D58-16CD-6134-5781BABFA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81AB2DE-674C-7E5A-AF14-531500E07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8D50E74-80B2-D08E-9F64-1E678DAC7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C795-98E2-4AF3-ABEC-BB321D9DBEA6}" type="datetimeFigureOut">
              <a:rPr lang="hu-HU" smtClean="0"/>
              <a:t>2023. 03. 08.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3E579F1-C2A0-F3E8-6AE3-1FA03EDA8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AC14248-E884-D807-3B30-55D227343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2150D-3005-4861-B847-4F6F5C71F5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152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94CD77-74CE-1416-1995-05C51B3EB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84E2CB2-29FB-2FA3-2998-641B5037C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D89B372-0856-7888-E501-3CDA3CB92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5E6270C-F0B1-6CBD-1AED-E4938947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C795-98E2-4AF3-ABEC-BB321D9DBEA6}" type="datetimeFigureOut">
              <a:rPr lang="hu-HU" smtClean="0"/>
              <a:t>2023. 03. 08.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C2FE134-371A-80EE-E5AD-8843B3BFC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DA0633F-A2CE-D1A1-E21C-3761728BD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2150D-3005-4861-B847-4F6F5C71F5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4614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452371-9FEF-A083-6D51-72D62FC49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007ADC0-B607-34BB-C7A5-039891872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72748F2-8C1F-322F-3422-1519B8701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ED9B984B-8809-2F6D-F44B-4C9BA909CF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F9E4AFA-B737-4854-3CCB-D5888B73FA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99BA67F7-E1B9-35E6-3C42-902CE3560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C795-98E2-4AF3-ABEC-BB321D9DBEA6}" type="datetimeFigureOut">
              <a:rPr lang="hu-HU" smtClean="0"/>
              <a:t>2023. 03. 08.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D79CDD7A-1026-7052-7366-EA4F178FF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89F0A401-FCBE-1F02-D4BB-5211EB258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2150D-3005-4861-B847-4F6F5C71F5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0314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E19465-E45D-2941-2C57-A96D540E9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F1895CA3-D346-40B9-EAB9-2A7DA5833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C795-98E2-4AF3-ABEC-BB321D9DBEA6}" type="datetimeFigureOut">
              <a:rPr lang="hu-HU" smtClean="0"/>
              <a:t>2023. 03. 08.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DAE2AD3-9948-05A7-C5B8-A80BF8914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712BA78-AE5D-660C-B199-0E650D00E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2150D-3005-4861-B847-4F6F5C71F5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99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1024CA74-A7D0-BEF1-5D5D-115280A30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C795-98E2-4AF3-ABEC-BB321D9DBEA6}" type="datetimeFigureOut">
              <a:rPr lang="hu-HU" smtClean="0"/>
              <a:t>2023. 03. 08.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72921D43-160E-005C-03EC-0CBE8A137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18844CA-F678-1818-A125-A17B56E89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2150D-3005-4861-B847-4F6F5C71F5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5924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91DE19-9EBD-791E-24C4-9D0FD1F17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8F7ECEB-982E-A583-3B9B-4C7AE6B0A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A51CBCB-F4FF-2FB0-7C2D-E196E81CA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B12AD59-68B5-E9CA-8890-C5C30D225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C795-98E2-4AF3-ABEC-BB321D9DBEA6}" type="datetimeFigureOut">
              <a:rPr lang="hu-HU" smtClean="0"/>
              <a:t>2023. 03. 08.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3815294-ECF9-68F1-9BBF-7FC5CEC70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D5E4D52-4787-AC26-2891-7F35C5FCC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2150D-3005-4861-B847-4F6F5C71F5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2692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BF74D06-2B24-2DC0-71C9-F76451452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7FA34987-E7F1-9170-5FFD-27970F271A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FC6463A-90F5-4DA9-A5CB-00FFFE19AF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F181DA2-2DE2-2993-0E89-59A1098BB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C795-98E2-4AF3-ABEC-BB321D9DBEA6}" type="datetimeFigureOut">
              <a:rPr lang="hu-HU" smtClean="0"/>
              <a:t>2023. 03. 08.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C6466CA-6017-49A2-7B80-7FD51E37D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7E0C1DC-E76D-7D70-DD75-7C265663E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2150D-3005-4861-B847-4F6F5C71F5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6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C058F2A4-46A3-BE9E-AA2D-38E0836B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8D98A5E-5C09-890A-ECE2-88CC0E385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E9ADED7-C727-D8B0-DB5D-878841FE6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CC795-98E2-4AF3-ABEC-BB321D9DBEA6}" type="datetimeFigureOut">
              <a:rPr lang="hu-HU" smtClean="0"/>
              <a:t>2023. 03. 08.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3618677-6F18-AF43-378B-DAF3E9CAF4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F95B54A-29ED-D957-D2E7-2D102212F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2150D-3005-4861-B847-4F6F5C71F5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59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75D4CE-7509-16F8-812E-1268411F17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/>
              <a:t>Mi a terv?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68BB057-1CAC-463C-7A7F-FF7E6C690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920682"/>
          </a:xfrm>
        </p:spPr>
        <p:txBody>
          <a:bodyPr>
            <a:normAutofit/>
          </a:bodyPr>
          <a:lstStyle/>
          <a:p>
            <a:r>
              <a:rPr lang="hu-HU" b="1" dirty="0"/>
              <a:t>Hogyan választunk versenyterületet?</a:t>
            </a:r>
          </a:p>
          <a:p>
            <a:r>
              <a:rPr lang="hu-HU" dirty="0"/>
              <a:t>Versenyek tisztségviselőinek konferenciája</a:t>
            </a:r>
          </a:p>
          <a:p>
            <a:r>
              <a:rPr lang="hu-HU" dirty="0"/>
              <a:t>Balatonfüred, 2023. március 5. </a:t>
            </a:r>
          </a:p>
          <a:p>
            <a:r>
              <a:rPr lang="hu-HU" dirty="0"/>
              <a:t>Molnár Csaba – Sipos Péter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E1AFB12-CD5B-CDEA-C891-6F7338B99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157" y="3139757"/>
            <a:ext cx="9525" cy="952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6B313528-16F0-5563-C358-DFE79C4D6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3C6DACBE-C445-352B-EFF5-BBED04D0E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9677717" y="1861661"/>
            <a:ext cx="909003" cy="909003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73FD2317-AB9C-7576-F586-95BE74EDB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246" y="5547246"/>
            <a:ext cx="1310754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4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8ACB2FB-5336-5BD5-3E68-87221E598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Személyes tapasztalatok 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D11F00E-4AAD-FA25-1255-52AF1681CD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Gdynia - 29er vb 2018</a:t>
            </a:r>
          </a:p>
          <a:p>
            <a:pPr marL="0" indent="0">
              <a:buNone/>
            </a:pPr>
            <a:r>
              <a:rPr lang="hu-HU" dirty="0" err="1"/>
              <a:t>Javea</a:t>
            </a:r>
            <a:r>
              <a:rPr lang="hu-HU" dirty="0"/>
              <a:t> – </a:t>
            </a:r>
            <a:r>
              <a:rPr lang="hu-HU" dirty="0" err="1"/>
              <a:t>hansa</a:t>
            </a:r>
            <a:r>
              <a:rPr lang="hu-HU" dirty="0"/>
              <a:t> 303 </a:t>
            </a:r>
            <a:r>
              <a:rPr lang="hu-HU" dirty="0" err="1"/>
              <a:t>parasailing</a:t>
            </a:r>
            <a:r>
              <a:rPr lang="hu-HU" dirty="0"/>
              <a:t> eb 2020</a:t>
            </a:r>
          </a:p>
          <a:p>
            <a:pPr marL="0" indent="0">
              <a:buNone/>
            </a:pPr>
            <a:r>
              <a:rPr lang="hu-HU"/>
              <a:t>Pula - Mikulás kupa 2021</a:t>
            </a:r>
            <a:endParaRPr lang="hu-HU" dirty="0"/>
          </a:p>
          <a:p>
            <a:pPr marL="0" indent="0">
              <a:buNone/>
            </a:pPr>
            <a:r>
              <a:rPr lang="hu-HU" dirty="0" err="1"/>
              <a:t>Vigo</a:t>
            </a:r>
            <a:r>
              <a:rPr lang="hu-HU" dirty="0"/>
              <a:t> - </a:t>
            </a:r>
            <a:r>
              <a:rPr lang="hu-HU" dirty="0" err="1"/>
              <a:t>vaurian</a:t>
            </a:r>
            <a:r>
              <a:rPr lang="hu-HU" dirty="0"/>
              <a:t> vb 2022</a:t>
            </a:r>
          </a:p>
          <a:p>
            <a:pPr marL="0" indent="0">
              <a:buNone/>
            </a:pPr>
            <a:r>
              <a:rPr lang="hu-HU" dirty="0"/>
              <a:t>Tihany - 470 bajnokság 2022</a:t>
            </a:r>
          </a:p>
          <a:p>
            <a:pPr marL="0" indent="0">
              <a:buNone/>
            </a:pPr>
            <a:r>
              <a:rPr lang="hu-HU" dirty="0"/>
              <a:t>Tihany - 470 junior vb </a:t>
            </a:r>
            <a:r>
              <a:rPr lang="hu-HU" dirty="0" err="1"/>
              <a:t>medal</a:t>
            </a:r>
            <a:r>
              <a:rPr lang="hu-HU" dirty="0"/>
              <a:t> </a:t>
            </a:r>
            <a:r>
              <a:rPr lang="hu-HU" dirty="0" err="1"/>
              <a:t>race</a:t>
            </a:r>
            <a:r>
              <a:rPr lang="hu-HU" dirty="0"/>
              <a:t> 2022</a:t>
            </a:r>
          </a:p>
          <a:p>
            <a:pPr marL="0" indent="0">
              <a:buNone/>
            </a:pPr>
            <a:r>
              <a:rPr lang="hu-HU" dirty="0"/>
              <a:t>Györök - finn bajnokság 2022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10" name="Tartalom helye 9" descr="A képen égbolt, kültéri, víz, vízi jármű látható&#10;&#10;Automatikusan generált leírás">
            <a:extLst>
              <a:ext uri="{FF2B5EF4-FFF2-40B4-BE49-F238E27FC236}">
                <a16:creationId xmlns:a16="http://schemas.microsoft.com/office/drawing/2014/main" id="{B10AF2DE-6D93-9698-6674-101325B95E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5"/>
            <a:ext cx="4930553" cy="3695961"/>
          </a:xfr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CAE6EA2D-3CE4-0D39-09B0-563550A0E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246" y="5547246"/>
            <a:ext cx="1310754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64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5336C1-8E06-A71D-BF31-C4DA9491B5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Köszönjük a figyelmet!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D11C69B-C7DB-B775-7239-E3B491211E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12BEFEE-9A2C-9EFC-AA13-34D586CC3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246" y="5547246"/>
            <a:ext cx="1310754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52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0533799-A79C-B041-F10C-09363C9FF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Miről lesz szó?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8BCD1E0-6E7E-29DA-2965-5B05E40CD7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„Kötelező” elemek</a:t>
            </a:r>
          </a:p>
          <a:p>
            <a:pPr marL="0" indent="0">
              <a:buNone/>
            </a:pPr>
            <a:r>
              <a:rPr lang="hu-HU" dirty="0"/>
              <a:t>„Szubjektív/intuitív”</a:t>
            </a:r>
          </a:p>
          <a:p>
            <a:pPr marL="0" indent="0">
              <a:buNone/>
            </a:pPr>
            <a:r>
              <a:rPr lang="hu-HU" dirty="0"/>
              <a:t>Személyes tapasztalatok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10" name="Tartalom helye 9" descr="A képen égbolt, csónak, víz, kültéri látható&#10;&#10;Automatikusan generált leírás">
            <a:extLst>
              <a:ext uri="{FF2B5EF4-FFF2-40B4-BE49-F238E27FC236}">
                <a16:creationId xmlns:a16="http://schemas.microsoft.com/office/drawing/2014/main" id="{52C8B93C-7AFF-EC3A-020A-E46B54F2D5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09" y="1825624"/>
            <a:ext cx="5534893" cy="3721621"/>
          </a:xfr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6CE7EE83-DD2F-5CED-AE6E-635088C51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246" y="5547246"/>
            <a:ext cx="1310754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06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D2EC6A-E4E2-99F7-A0E2-26334370A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„Kötelező” elemek - szél</a:t>
            </a:r>
          </a:p>
        </p:txBody>
      </p:sp>
      <p:sp>
        <p:nvSpPr>
          <p:cNvPr id="8" name="Tartalom helye 7">
            <a:extLst>
              <a:ext uri="{FF2B5EF4-FFF2-40B4-BE49-F238E27FC236}">
                <a16:creationId xmlns:a16="http://schemas.microsoft.com/office/drawing/2014/main" id="{4F94F5EE-B32C-58B7-720F-C63E57DC5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5032375"/>
          </a:xfrm>
        </p:spPr>
        <p:txBody>
          <a:bodyPr>
            <a:normAutofit/>
          </a:bodyPr>
          <a:lstStyle/>
          <a:p>
            <a:r>
              <a:rPr lang="hu-HU" dirty="0"/>
              <a:t>alapvetően legyen szél  </a:t>
            </a:r>
          </a:p>
          <a:p>
            <a:pPr lvl="1"/>
            <a:r>
              <a:rPr lang="hu-HU" dirty="0"/>
              <a:t>kis szél, nagy szél hogyan befolyásolja a döntéseket</a:t>
            </a:r>
          </a:p>
          <a:p>
            <a:pPr marL="457200" lvl="1" indent="0">
              <a:buNone/>
            </a:pPr>
            <a:endParaRPr lang="hu-HU" dirty="0"/>
          </a:p>
          <a:p>
            <a:pPr marL="457200" lvl="1" indent="0">
              <a:buNone/>
            </a:pPr>
            <a:endParaRPr lang="hu-HU" dirty="0"/>
          </a:p>
          <a:p>
            <a:r>
              <a:rPr lang="hu-HU" dirty="0"/>
              <a:t>meteorológia, előrejelzések </a:t>
            </a:r>
          </a:p>
          <a:p>
            <a:pPr lvl="1"/>
            <a:r>
              <a:rPr lang="hu-HU" dirty="0"/>
              <a:t>támpontot adhat</a:t>
            </a:r>
          </a:p>
          <a:p>
            <a:pPr lvl="1"/>
            <a:r>
              <a:rPr lang="hu-HU" dirty="0"/>
              <a:t>befolyásolja a rendezést</a:t>
            </a:r>
          </a:p>
          <a:p>
            <a:pPr lvl="1"/>
            <a:r>
              <a:rPr lang="hu-HU" dirty="0"/>
              <a:t>támaszkodhat rá a rendező</a:t>
            </a:r>
          </a:p>
          <a:p>
            <a:pPr lvl="1"/>
            <a:r>
              <a:rPr lang="hu-HU" dirty="0"/>
              <a:t>Időjárás para vagy no para?</a:t>
            </a:r>
          </a:p>
          <a:p>
            <a:endParaRPr lang="hu-HU" dirty="0"/>
          </a:p>
        </p:txBody>
      </p:sp>
      <p:pic>
        <p:nvPicPr>
          <p:cNvPr id="5" name="Tartalom helye 4" descr="A képen kültéri, víz, égbolt, természet látható&#10;&#10;Automatikusan generált leírás">
            <a:extLst>
              <a:ext uri="{FF2B5EF4-FFF2-40B4-BE49-F238E27FC236}">
                <a16:creationId xmlns:a16="http://schemas.microsoft.com/office/drawing/2014/main" id="{80FCBBF8-7E4A-74B8-65B0-F7195D7460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61641"/>
            <a:ext cx="5181600" cy="2914650"/>
          </a:xfr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255FE699-0830-8CEB-E78D-92D3225CA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246" y="5547245"/>
            <a:ext cx="1310754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14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E74AE0-FCD4-DD1E-0F8B-2C6B0E4AF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„Kötelező” elemek - engedély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CB71BE5-3FF7-0C24-86A7-DC71949924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hová szól az engedély?</a:t>
            </a:r>
          </a:p>
          <a:p>
            <a:r>
              <a:rPr lang="hu-HU" dirty="0"/>
              <a:t>több verseny van ugyanazon a területen?</a:t>
            </a:r>
          </a:p>
          <a:p>
            <a:r>
              <a:rPr lang="hu-HU" dirty="0"/>
              <a:t>hajózási útvonalak</a:t>
            </a:r>
          </a:p>
          <a:p>
            <a:r>
              <a:rPr lang="hu-HU" dirty="0"/>
              <a:t>THE kivételezett helyzete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12" name="Tartalom helye 11" descr="A képen víz, égbolt, csónak, kültéri látható&#10;&#10;Automatikusan generált leírás">
            <a:extLst>
              <a:ext uri="{FF2B5EF4-FFF2-40B4-BE49-F238E27FC236}">
                <a16:creationId xmlns:a16="http://schemas.microsoft.com/office/drawing/2014/main" id="{2FA73D0C-089A-CF2C-240D-FF323D352D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2162530"/>
            <a:ext cx="5181600" cy="2912873"/>
          </a:xfr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DD12BDAF-250D-0642-E143-FB170FB6F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246" y="5547246"/>
            <a:ext cx="1310754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23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D04BCA0-9227-2493-8050-23334C4B4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„Kötelező” elemek - hajóosztályok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47741DA-C494-970E-0E41-DAA7C957DB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u-HU" dirty="0"/>
          </a:p>
          <a:p>
            <a:pPr lvl="1"/>
            <a:r>
              <a:rPr lang="hu-HU" dirty="0"/>
              <a:t>az esemény súlya (VB </a:t>
            </a:r>
            <a:r>
              <a:rPr lang="hu-HU" dirty="0" err="1"/>
              <a:t>vs</a:t>
            </a:r>
            <a:r>
              <a:rPr lang="hu-HU" dirty="0"/>
              <a:t>. Nádas Kupa)</a:t>
            </a:r>
          </a:p>
          <a:p>
            <a:pPr lvl="1"/>
            <a:r>
              <a:rPr lang="pl-PL" dirty="0"/>
              <a:t>osztály(ok) speciális igénye(i) </a:t>
            </a:r>
            <a:endParaRPr lang="hu-HU" dirty="0"/>
          </a:p>
          <a:p>
            <a:pPr lvl="1"/>
            <a:r>
              <a:rPr lang="hu-HU" dirty="0"/>
              <a:t>osztályspecifikus pályák</a:t>
            </a:r>
          </a:p>
          <a:p>
            <a:pPr lvl="1"/>
            <a:r>
              <a:rPr lang="hu-HU" dirty="0"/>
              <a:t>vízmélység - merülés</a:t>
            </a:r>
          </a:p>
          <a:p>
            <a:pPr lvl="1"/>
            <a:r>
              <a:rPr lang="hu-HU" dirty="0"/>
              <a:t>pályára érés ideje </a:t>
            </a:r>
          </a:p>
          <a:p>
            <a:pPr lvl="1"/>
            <a:r>
              <a:rPr lang="hu-HU" dirty="0"/>
              <a:t>mezőnyök viselkedése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6" name="Tartalom helye 5" descr="A képen víz, kültéri, vízi jármű, csónak látható&#10;&#10;Automatikusan generált leírás">
            <a:extLst>
              <a:ext uri="{FF2B5EF4-FFF2-40B4-BE49-F238E27FC236}">
                <a16:creationId xmlns:a16="http://schemas.microsoft.com/office/drawing/2014/main" id="{16FD4F22-BFCF-6F8D-D400-CCDED3AFCB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2057649"/>
            <a:ext cx="4709046" cy="3532778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E6A66BFF-E0B9-4241-0C7C-AB9C2B572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246" y="5547246"/>
            <a:ext cx="1310754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19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BB04D6D-5A82-B375-3BC9-D3B32E10C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„Kötelező” elemek – „pályakarbantartás”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E37ADA8-B2C5-7A3E-AF75-4DD32E318B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/>
              <a:t>változtatás lehetősége </a:t>
            </a:r>
            <a:r>
              <a:rPr lang="hu-HU" dirty="0"/>
              <a:t>mindig megmaradjon</a:t>
            </a:r>
          </a:p>
          <a:p>
            <a:r>
              <a:rPr lang="hu-HU" dirty="0"/>
              <a:t>rajtterület korrekciója</a:t>
            </a:r>
          </a:p>
          <a:p>
            <a:r>
              <a:rPr lang="hu-HU" dirty="0"/>
              <a:t>pályamódosítás</a:t>
            </a:r>
          </a:p>
          <a:p>
            <a:r>
              <a:rPr lang="hu-HU" dirty="0"/>
              <a:t>befutó áthelyezése</a:t>
            </a:r>
          </a:p>
          <a:p>
            <a:r>
              <a:rPr lang="hu-HU" dirty="0"/>
              <a:t>pályarövidítés</a:t>
            </a:r>
          </a:p>
          <a:p>
            <a:r>
              <a:rPr lang="hu-HU" dirty="0"/>
              <a:t>új szélirányok – teljes átrendezés</a:t>
            </a:r>
          </a:p>
          <a:p>
            <a:endParaRPr lang="hu-HU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endParaRPr lang="hu-HU" dirty="0"/>
          </a:p>
        </p:txBody>
      </p:sp>
      <p:pic>
        <p:nvPicPr>
          <p:cNvPr id="6" name="Tartalom helye 5" descr="A képen víz, kültéri, égbolt, vízi jármű látható&#10;&#10;Automatikusan generált leírás">
            <a:extLst>
              <a:ext uri="{FF2B5EF4-FFF2-40B4-BE49-F238E27FC236}">
                <a16:creationId xmlns:a16="http://schemas.microsoft.com/office/drawing/2014/main" id="{D961147E-595F-EEF2-0C30-12AA5B7DF3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5"/>
            <a:ext cx="5181600" cy="3695961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818768F-D0A9-39EE-088A-A3E869467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246" y="5547246"/>
            <a:ext cx="1310754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64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CB63905-0911-2C98-5C51-61A4AC75E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„Kötelező” elemek – biztonság 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A758E87-3CD4-FDBE-C920-FFD9D783F5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mentési terv</a:t>
            </a:r>
          </a:p>
          <a:p>
            <a:r>
              <a:rPr lang="hu-HU" dirty="0"/>
              <a:t>V lobogó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7" name="Tartalom helye 6" descr="A képen égbolt, kültéri, víz, vízisportok látható&#10;&#10;Automatikusan generált leírás">
            <a:extLst>
              <a:ext uri="{FF2B5EF4-FFF2-40B4-BE49-F238E27FC236}">
                <a16:creationId xmlns:a16="http://schemas.microsoft.com/office/drawing/2014/main" id="{D4068B48-BA1A-24D4-9BD4-2E15DEA99C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1825625"/>
            <a:ext cx="4351338" cy="4351338"/>
          </a:xfr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267CB416-93F7-B094-75F2-58CC2B9B7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246" y="5547246"/>
            <a:ext cx="1310754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60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0E82C1C-7CCF-D4DF-C998-27A74D6CC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Szubjektív elemek - szélkezelés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2E9FA43-6542-C807-9B27-1C872EB931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49902"/>
            <a:ext cx="5181600" cy="5721709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kis szélben nehezebb, nagy szélben látszólag könnyebb</a:t>
            </a:r>
          </a:p>
          <a:p>
            <a:r>
              <a:rPr lang="hu-HU" dirty="0"/>
              <a:t>minden helyszín más</a:t>
            </a:r>
          </a:p>
          <a:p>
            <a:r>
              <a:rPr lang="hu-HU" dirty="0"/>
              <a:t>a </a:t>
            </a:r>
            <a:r>
              <a:rPr lang="hu-HU" dirty="0" err="1"/>
              <a:t>Balcsin</a:t>
            </a:r>
            <a:r>
              <a:rPr lang="hu-HU" dirty="0"/>
              <a:t> nincsenek általános törvényszerűségek </a:t>
            </a:r>
          </a:p>
          <a:p>
            <a:r>
              <a:rPr lang="hu-HU" dirty="0"/>
              <a:t>trendváltás az uralkodó szelekben</a:t>
            </a:r>
          </a:p>
          <a:p>
            <a:r>
              <a:rPr lang="hu-HU" dirty="0"/>
              <a:t>mindig legyen kint valaki a leendő versenyterületen</a:t>
            </a:r>
          </a:p>
          <a:p>
            <a:pPr lvl="1"/>
            <a:r>
              <a:rPr lang="hu-HU" dirty="0"/>
              <a:t>fürkész - információközlés felelőssége</a:t>
            </a:r>
          </a:p>
          <a:p>
            <a:pPr lvl="1"/>
            <a:r>
              <a:rPr lang="hu-HU" dirty="0"/>
              <a:t>mezőny(</a:t>
            </a:r>
            <a:r>
              <a:rPr lang="hu-HU" dirty="0" err="1"/>
              <a:t>ök</a:t>
            </a:r>
            <a:r>
              <a:rPr lang="hu-HU" dirty="0"/>
              <a:t>) mozgatása</a:t>
            </a:r>
          </a:p>
          <a:p>
            <a:r>
              <a:rPr lang="hu-HU" dirty="0"/>
              <a:t>miben hisz a rendező </a:t>
            </a:r>
          </a:p>
          <a:p>
            <a:pPr lvl="1"/>
            <a:r>
              <a:rPr lang="hu-HU" dirty="0"/>
              <a:t>haladjunk a szél felé, vagy várjuk meg?</a:t>
            </a:r>
          </a:p>
          <a:p>
            <a:r>
              <a:rPr lang="hu-HU" dirty="0"/>
              <a:t>szélváltók felismerése és kezelése</a:t>
            </a:r>
          </a:p>
          <a:p>
            <a:r>
              <a:rPr lang="hu-HU" dirty="0"/>
              <a:t>„mire várunk?”</a:t>
            </a:r>
          </a:p>
          <a:p>
            <a:r>
              <a:rPr lang="hu-HU" dirty="0"/>
              <a:t>múlnak a napok</a:t>
            </a:r>
          </a:p>
          <a:p>
            <a:pPr marL="0" indent="0">
              <a:buNone/>
            </a:pPr>
            <a:r>
              <a:rPr lang="hu-HU" dirty="0"/>
              <a:t>	</a:t>
            </a:r>
          </a:p>
        </p:txBody>
      </p:sp>
      <p:pic>
        <p:nvPicPr>
          <p:cNvPr id="6" name="Tartalom helye 5" descr="A képen égbolt, kültéri, víz, vízi jármű látható&#10;&#10;Automatikusan generált leírás">
            <a:extLst>
              <a:ext uri="{FF2B5EF4-FFF2-40B4-BE49-F238E27FC236}">
                <a16:creationId xmlns:a16="http://schemas.microsoft.com/office/drawing/2014/main" id="{BE325013-1D89-96BA-F521-0EDE2121B9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49902"/>
            <a:ext cx="4963159" cy="3723416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91DEF2EF-7EF9-4818-86AB-805565BF9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246" y="5547246"/>
            <a:ext cx="1310754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26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2F20059-7D93-4B7A-E8DC-B1584E555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Szubjektív elemek – tapasztalatok, helyi mágiák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D5F1BCE-B914-6C46-4CFE-032D5F9E5F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tapasztalatok, emlékek figyelembe vétele </a:t>
            </a:r>
          </a:p>
          <a:p>
            <a:pPr marL="0" indent="0">
              <a:buNone/>
            </a:pPr>
            <a:endParaRPr lang="hu-HU" dirty="0"/>
          </a:p>
          <a:p>
            <a:pPr lvl="1"/>
            <a:r>
              <a:rPr lang="hu-HU" dirty="0"/>
              <a:t>part alatt </a:t>
            </a:r>
            <a:r>
              <a:rPr lang="hu-HU" dirty="0" err="1"/>
              <a:t>vs</a:t>
            </a:r>
            <a:r>
              <a:rPr lang="hu-HU" dirty="0"/>
              <a:t>. ég alja</a:t>
            </a:r>
          </a:p>
          <a:p>
            <a:pPr lvl="1"/>
            <a:r>
              <a:rPr lang="hu-HU" dirty="0"/>
              <a:t>domborzat, part beépítettségének figyelembe vétele</a:t>
            </a:r>
          </a:p>
          <a:p>
            <a:pPr lvl="1"/>
            <a:r>
              <a:rPr lang="hu-HU" dirty="0"/>
              <a:t>helyi specialitások </a:t>
            </a:r>
          </a:p>
          <a:p>
            <a:pPr marL="0" indent="0">
              <a:buNone/>
            </a:pPr>
            <a:r>
              <a:rPr lang="hu-HU" dirty="0"/>
              <a:t>		</a:t>
            </a:r>
          </a:p>
        </p:txBody>
      </p:sp>
      <p:pic>
        <p:nvPicPr>
          <p:cNvPr id="7" name="Tartalom helye 6" descr="A képen kültéri, víz, hegy, égbolt látható&#10;&#10;Automatikusan generált leírás">
            <a:extLst>
              <a:ext uri="{FF2B5EF4-FFF2-40B4-BE49-F238E27FC236}">
                <a16:creationId xmlns:a16="http://schemas.microsoft.com/office/drawing/2014/main" id="{3B49F704-85BC-B568-8D36-65B2086BC6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59953"/>
            <a:ext cx="5181600" cy="3887293"/>
          </a:xfr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71C9405E-A571-5B4C-49B5-DB3C63501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246" y="5547246"/>
            <a:ext cx="1310754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34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3376FF178FC76A4AB7BC46E5A6E35616" ma:contentTypeVersion="16" ma:contentTypeDescription="Új dokumentum létrehozása." ma:contentTypeScope="" ma:versionID="8522a096ecfbe403c839917afbe61812">
  <xsd:schema xmlns:xsd="http://www.w3.org/2001/XMLSchema" xmlns:xs="http://www.w3.org/2001/XMLSchema" xmlns:p="http://schemas.microsoft.com/office/2006/metadata/properties" xmlns:ns2="b62cad83-6591-4d8b-a41c-ceb421b01192" xmlns:ns3="b9efb412-f7c0-4b87-a455-d6c5fdc19039" targetNamespace="http://schemas.microsoft.com/office/2006/metadata/properties" ma:root="true" ma:fieldsID="bae06c8337a3b26671ec41f6c2c8ca86" ns2:_="" ns3:_="">
    <xsd:import namespace="b62cad83-6591-4d8b-a41c-ceb421b01192"/>
    <xsd:import namespace="b9efb412-f7c0-4b87-a455-d6c5fdc190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2cad83-6591-4d8b-a41c-ceb421b011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épcímkék" ma:readOnly="false" ma:fieldId="{5cf76f15-5ced-4ddc-b409-7134ff3c332f}" ma:taxonomyMulti="true" ma:sspId="1bd5c3e0-d20d-456e-a4ed-58be5084bf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efb412-f7c0-4b87-a455-d6c5fdc1903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50750bf-1dd7-4e9e-9dc8-aa736da60a3b}" ma:internalName="TaxCatchAll" ma:showField="CatchAllData" ma:web="b9efb412-f7c0-4b87-a455-d6c5fdc190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667974-7A0B-4DE4-B4FE-0D075D48046F}"/>
</file>

<file path=customXml/itemProps2.xml><?xml version="1.0" encoding="utf-8"?>
<ds:datastoreItem xmlns:ds="http://schemas.openxmlformats.org/officeDocument/2006/customXml" ds:itemID="{99B0AEAA-A652-459C-8FD4-A0F7A1AB21A0}"/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314</Words>
  <Application>Microsoft Office PowerPoint</Application>
  <PresentationFormat>Szélesvásznú</PresentationFormat>
  <Paragraphs>85</Paragraphs>
  <Slides>11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Office-téma</vt:lpstr>
      <vt:lpstr>Mi a terv?</vt:lpstr>
      <vt:lpstr>Miről lesz szó?</vt:lpstr>
      <vt:lpstr>„Kötelező” elemek - szél</vt:lpstr>
      <vt:lpstr>„Kötelező” elemek - engedély</vt:lpstr>
      <vt:lpstr>„Kötelező” elemek - hajóosztályok</vt:lpstr>
      <vt:lpstr>„Kötelező” elemek – „pályakarbantartás”</vt:lpstr>
      <vt:lpstr>„Kötelező” elemek – biztonság </vt:lpstr>
      <vt:lpstr>Szubjektív elemek - szélkezelés</vt:lpstr>
      <vt:lpstr>Szubjektív elemek – tapasztalatok, helyi mágiák</vt:lpstr>
      <vt:lpstr>Személyes tapasztalatok </vt:lpstr>
      <vt:lpstr>Köszönjük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Hogyan választunk versenyterületet?</dc:title>
  <dc:creator>O365 felhasználó</dc:creator>
  <cp:lastModifiedBy>O365 felhasználó</cp:lastModifiedBy>
  <cp:revision>35</cp:revision>
  <dcterms:created xsi:type="dcterms:W3CDTF">2023-03-01T23:23:03Z</dcterms:created>
  <dcterms:modified xsi:type="dcterms:W3CDTF">2023-03-08T16:29:54Z</dcterms:modified>
</cp:coreProperties>
</file>