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18288000" cy="10287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060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00487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rgbClr val="00487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0048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054215" cy="10274300"/>
          </a:xfrm>
          <a:custGeom>
            <a:avLst/>
            <a:gdLst/>
            <a:ahLst/>
            <a:cxnLst/>
            <a:rect l="l" t="t" r="r" b="b"/>
            <a:pathLst>
              <a:path w="7054215" h="10274300">
                <a:moveTo>
                  <a:pt x="4066647" y="10274299"/>
                </a:moveTo>
                <a:lnTo>
                  <a:pt x="0" y="10274299"/>
                </a:lnTo>
                <a:lnTo>
                  <a:pt x="0" y="0"/>
                </a:lnTo>
                <a:lnTo>
                  <a:pt x="4066505" y="0"/>
                </a:lnTo>
                <a:lnTo>
                  <a:pt x="4095527" y="12699"/>
                </a:lnTo>
                <a:lnTo>
                  <a:pt x="4135024" y="38099"/>
                </a:lnTo>
                <a:lnTo>
                  <a:pt x="4174327" y="50799"/>
                </a:lnTo>
                <a:lnTo>
                  <a:pt x="4367861" y="177799"/>
                </a:lnTo>
                <a:lnTo>
                  <a:pt x="4556294" y="304799"/>
                </a:lnTo>
                <a:lnTo>
                  <a:pt x="4666825" y="380999"/>
                </a:lnTo>
                <a:lnTo>
                  <a:pt x="4703238" y="419099"/>
                </a:lnTo>
                <a:lnTo>
                  <a:pt x="4846699" y="520699"/>
                </a:lnTo>
                <a:lnTo>
                  <a:pt x="4882008" y="558799"/>
                </a:lnTo>
                <a:lnTo>
                  <a:pt x="4951949" y="609599"/>
                </a:lnTo>
                <a:lnTo>
                  <a:pt x="4986577" y="647699"/>
                </a:lnTo>
                <a:lnTo>
                  <a:pt x="5055143" y="698499"/>
                </a:lnTo>
                <a:lnTo>
                  <a:pt x="5089077" y="736599"/>
                </a:lnTo>
                <a:lnTo>
                  <a:pt x="5156239" y="787399"/>
                </a:lnTo>
                <a:lnTo>
                  <a:pt x="5189465" y="825499"/>
                </a:lnTo>
                <a:lnTo>
                  <a:pt x="5222452" y="850899"/>
                </a:lnTo>
                <a:lnTo>
                  <a:pt x="5255198" y="888999"/>
                </a:lnTo>
                <a:lnTo>
                  <a:pt x="5287702" y="914399"/>
                </a:lnTo>
                <a:lnTo>
                  <a:pt x="5319962" y="952499"/>
                </a:lnTo>
                <a:lnTo>
                  <a:pt x="5351977" y="977899"/>
                </a:lnTo>
                <a:lnTo>
                  <a:pt x="5415265" y="1054099"/>
                </a:lnTo>
                <a:lnTo>
                  <a:pt x="5446536" y="1079499"/>
                </a:lnTo>
                <a:lnTo>
                  <a:pt x="5477555" y="1117599"/>
                </a:lnTo>
                <a:lnTo>
                  <a:pt x="5508321" y="1142999"/>
                </a:lnTo>
                <a:lnTo>
                  <a:pt x="5538833" y="1181099"/>
                </a:lnTo>
                <a:lnTo>
                  <a:pt x="5569088" y="1219199"/>
                </a:lnTo>
                <a:lnTo>
                  <a:pt x="5599087" y="1244599"/>
                </a:lnTo>
                <a:lnTo>
                  <a:pt x="5628827" y="1282699"/>
                </a:lnTo>
                <a:lnTo>
                  <a:pt x="5658306" y="1320799"/>
                </a:lnTo>
                <a:lnTo>
                  <a:pt x="5687523" y="1358899"/>
                </a:lnTo>
                <a:lnTo>
                  <a:pt x="5716477" y="1384299"/>
                </a:lnTo>
                <a:lnTo>
                  <a:pt x="5745166" y="1422399"/>
                </a:lnTo>
                <a:lnTo>
                  <a:pt x="5773588" y="1460499"/>
                </a:lnTo>
                <a:lnTo>
                  <a:pt x="5801742" y="1498599"/>
                </a:lnTo>
                <a:lnTo>
                  <a:pt x="5829626" y="1536699"/>
                </a:lnTo>
                <a:lnTo>
                  <a:pt x="5857240" y="1562099"/>
                </a:lnTo>
                <a:lnTo>
                  <a:pt x="5884581" y="1600199"/>
                </a:lnTo>
                <a:lnTo>
                  <a:pt x="5911647" y="1638299"/>
                </a:lnTo>
                <a:lnTo>
                  <a:pt x="5938438" y="1676399"/>
                </a:lnTo>
                <a:lnTo>
                  <a:pt x="5964952" y="1714499"/>
                </a:lnTo>
                <a:lnTo>
                  <a:pt x="5991187" y="1752599"/>
                </a:lnTo>
                <a:lnTo>
                  <a:pt x="6017142" y="1790699"/>
                </a:lnTo>
                <a:lnTo>
                  <a:pt x="6042815" y="1828799"/>
                </a:lnTo>
                <a:lnTo>
                  <a:pt x="6068205" y="1866899"/>
                </a:lnTo>
                <a:lnTo>
                  <a:pt x="6093310" y="1904999"/>
                </a:lnTo>
                <a:lnTo>
                  <a:pt x="6118129" y="1943099"/>
                </a:lnTo>
                <a:lnTo>
                  <a:pt x="6142659" y="1981199"/>
                </a:lnTo>
                <a:lnTo>
                  <a:pt x="6166901" y="2019299"/>
                </a:lnTo>
                <a:lnTo>
                  <a:pt x="6190851" y="2057399"/>
                </a:lnTo>
                <a:lnTo>
                  <a:pt x="6214509" y="2095499"/>
                </a:lnTo>
                <a:lnTo>
                  <a:pt x="6237873" y="2133599"/>
                </a:lnTo>
                <a:lnTo>
                  <a:pt x="6260942" y="2171699"/>
                </a:lnTo>
                <a:lnTo>
                  <a:pt x="6283714" y="2209799"/>
                </a:lnTo>
                <a:lnTo>
                  <a:pt x="6306187" y="2260599"/>
                </a:lnTo>
                <a:lnTo>
                  <a:pt x="6328360" y="2298699"/>
                </a:lnTo>
                <a:lnTo>
                  <a:pt x="6350231" y="2336799"/>
                </a:lnTo>
                <a:lnTo>
                  <a:pt x="6371800" y="2374899"/>
                </a:lnTo>
                <a:lnTo>
                  <a:pt x="6393063" y="2412999"/>
                </a:lnTo>
                <a:lnTo>
                  <a:pt x="6414021" y="2463799"/>
                </a:lnTo>
                <a:lnTo>
                  <a:pt x="6434671" y="2501899"/>
                </a:lnTo>
                <a:lnTo>
                  <a:pt x="6455012" y="2539999"/>
                </a:lnTo>
                <a:lnTo>
                  <a:pt x="6475042" y="2578099"/>
                </a:lnTo>
                <a:lnTo>
                  <a:pt x="6494759" y="2628899"/>
                </a:lnTo>
                <a:lnTo>
                  <a:pt x="6514163" y="2666999"/>
                </a:lnTo>
                <a:lnTo>
                  <a:pt x="6533252" y="2705099"/>
                </a:lnTo>
                <a:lnTo>
                  <a:pt x="6552024" y="2743199"/>
                </a:lnTo>
                <a:lnTo>
                  <a:pt x="6570478" y="2793999"/>
                </a:lnTo>
                <a:lnTo>
                  <a:pt x="6588611" y="2832099"/>
                </a:lnTo>
                <a:lnTo>
                  <a:pt x="6606424" y="2870199"/>
                </a:lnTo>
                <a:lnTo>
                  <a:pt x="6623913" y="2920999"/>
                </a:lnTo>
                <a:lnTo>
                  <a:pt x="6641078" y="2959099"/>
                </a:lnTo>
                <a:lnTo>
                  <a:pt x="6657917" y="3009899"/>
                </a:lnTo>
                <a:lnTo>
                  <a:pt x="6674429" y="3047999"/>
                </a:lnTo>
                <a:lnTo>
                  <a:pt x="6690612" y="3086099"/>
                </a:lnTo>
                <a:lnTo>
                  <a:pt x="6706464" y="3136899"/>
                </a:lnTo>
                <a:lnTo>
                  <a:pt x="6721984" y="3174999"/>
                </a:lnTo>
                <a:lnTo>
                  <a:pt x="6737170" y="3225799"/>
                </a:lnTo>
                <a:lnTo>
                  <a:pt x="6752022" y="3263899"/>
                </a:lnTo>
                <a:lnTo>
                  <a:pt x="6766537" y="3314699"/>
                </a:lnTo>
                <a:lnTo>
                  <a:pt x="6780713" y="3352799"/>
                </a:lnTo>
                <a:lnTo>
                  <a:pt x="6794550" y="3403599"/>
                </a:lnTo>
                <a:lnTo>
                  <a:pt x="6808046" y="3441699"/>
                </a:lnTo>
                <a:lnTo>
                  <a:pt x="6821199" y="3492499"/>
                </a:lnTo>
                <a:lnTo>
                  <a:pt x="6834008" y="3530599"/>
                </a:lnTo>
                <a:lnTo>
                  <a:pt x="6846471" y="3581399"/>
                </a:lnTo>
                <a:lnTo>
                  <a:pt x="6858587" y="3619499"/>
                </a:lnTo>
                <a:lnTo>
                  <a:pt x="6870354" y="3670299"/>
                </a:lnTo>
                <a:lnTo>
                  <a:pt x="6881771" y="3708399"/>
                </a:lnTo>
                <a:lnTo>
                  <a:pt x="6892836" y="3759199"/>
                </a:lnTo>
                <a:lnTo>
                  <a:pt x="6903547" y="3809999"/>
                </a:lnTo>
                <a:lnTo>
                  <a:pt x="6913904" y="3848099"/>
                </a:lnTo>
                <a:lnTo>
                  <a:pt x="6923904" y="3898899"/>
                </a:lnTo>
                <a:lnTo>
                  <a:pt x="6933546" y="3949699"/>
                </a:lnTo>
                <a:lnTo>
                  <a:pt x="6942829" y="3987799"/>
                </a:lnTo>
                <a:lnTo>
                  <a:pt x="6951751" y="4038599"/>
                </a:lnTo>
                <a:lnTo>
                  <a:pt x="6960310" y="4089399"/>
                </a:lnTo>
                <a:lnTo>
                  <a:pt x="6968505" y="4127499"/>
                </a:lnTo>
                <a:lnTo>
                  <a:pt x="6976335" y="4178299"/>
                </a:lnTo>
                <a:lnTo>
                  <a:pt x="6983797" y="4229099"/>
                </a:lnTo>
                <a:lnTo>
                  <a:pt x="6990891" y="4267199"/>
                </a:lnTo>
                <a:lnTo>
                  <a:pt x="6997615" y="4317999"/>
                </a:lnTo>
                <a:lnTo>
                  <a:pt x="7003967" y="4368799"/>
                </a:lnTo>
                <a:lnTo>
                  <a:pt x="7009946" y="4406899"/>
                </a:lnTo>
                <a:lnTo>
                  <a:pt x="7015551" y="4457699"/>
                </a:lnTo>
                <a:lnTo>
                  <a:pt x="7020779" y="4508499"/>
                </a:lnTo>
                <a:lnTo>
                  <a:pt x="7025629" y="4559299"/>
                </a:lnTo>
                <a:lnTo>
                  <a:pt x="7030100" y="4610099"/>
                </a:lnTo>
                <a:lnTo>
                  <a:pt x="7034191" y="4648199"/>
                </a:lnTo>
                <a:lnTo>
                  <a:pt x="7037898" y="4698999"/>
                </a:lnTo>
                <a:lnTo>
                  <a:pt x="7041223" y="4749799"/>
                </a:lnTo>
                <a:lnTo>
                  <a:pt x="7044161" y="4800599"/>
                </a:lnTo>
                <a:lnTo>
                  <a:pt x="7046713" y="4838699"/>
                </a:lnTo>
                <a:lnTo>
                  <a:pt x="7048877" y="4889499"/>
                </a:lnTo>
                <a:lnTo>
                  <a:pt x="7050650" y="4940299"/>
                </a:lnTo>
                <a:lnTo>
                  <a:pt x="7052032" y="4991099"/>
                </a:lnTo>
                <a:lnTo>
                  <a:pt x="7053021" y="5041899"/>
                </a:lnTo>
                <a:lnTo>
                  <a:pt x="7053616" y="5092699"/>
                </a:lnTo>
                <a:lnTo>
                  <a:pt x="7053814" y="5143499"/>
                </a:lnTo>
                <a:lnTo>
                  <a:pt x="7053616" y="5181599"/>
                </a:lnTo>
                <a:lnTo>
                  <a:pt x="7053021" y="5232399"/>
                </a:lnTo>
                <a:lnTo>
                  <a:pt x="7052032" y="5283199"/>
                </a:lnTo>
                <a:lnTo>
                  <a:pt x="7050650" y="5333999"/>
                </a:lnTo>
                <a:lnTo>
                  <a:pt x="7048877" y="5384799"/>
                </a:lnTo>
                <a:lnTo>
                  <a:pt x="7046713" y="5435599"/>
                </a:lnTo>
                <a:lnTo>
                  <a:pt x="7044161" y="5473699"/>
                </a:lnTo>
                <a:lnTo>
                  <a:pt x="7041222" y="5524499"/>
                </a:lnTo>
                <a:lnTo>
                  <a:pt x="7037898" y="5575299"/>
                </a:lnTo>
                <a:lnTo>
                  <a:pt x="7034190" y="5626099"/>
                </a:lnTo>
                <a:lnTo>
                  <a:pt x="7030100" y="5676899"/>
                </a:lnTo>
                <a:lnTo>
                  <a:pt x="7025628" y="5714999"/>
                </a:lnTo>
                <a:lnTo>
                  <a:pt x="7020778" y="5765799"/>
                </a:lnTo>
                <a:lnTo>
                  <a:pt x="7015550" y="5816599"/>
                </a:lnTo>
                <a:lnTo>
                  <a:pt x="7009945" y="5867399"/>
                </a:lnTo>
                <a:lnTo>
                  <a:pt x="7003966" y="5905499"/>
                </a:lnTo>
                <a:lnTo>
                  <a:pt x="6997614" y="5956299"/>
                </a:lnTo>
                <a:lnTo>
                  <a:pt x="6990890" y="6007099"/>
                </a:lnTo>
                <a:lnTo>
                  <a:pt x="6983796" y="6045199"/>
                </a:lnTo>
                <a:lnTo>
                  <a:pt x="6976333" y="6095999"/>
                </a:lnTo>
                <a:lnTo>
                  <a:pt x="6968503" y="6146799"/>
                </a:lnTo>
                <a:lnTo>
                  <a:pt x="6960308" y="6184899"/>
                </a:lnTo>
                <a:lnTo>
                  <a:pt x="6951748" y="6235699"/>
                </a:lnTo>
                <a:lnTo>
                  <a:pt x="6942826" y="6286499"/>
                </a:lnTo>
                <a:lnTo>
                  <a:pt x="6933543" y="6324599"/>
                </a:lnTo>
                <a:lnTo>
                  <a:pt x="6923901" y="6375399"/>
                </a:lnTo>
                <a:lnTo>
                  <a:pt x="6913900" y="6426199"/>
                </a:lnTo>
                <a:lnTo>
                  <a:pt x="6903544" y="6464299"/>
                </a:lnTo>
                <a:lnTo>
                  <a:pt x="6892832" y="6515099"/>
                </a:lnTo>
                <a:lnTo>
                  <a:pt x="6881767" y="6565899"/>
                </a:lnTo>
                <a:lnTo>
                  <a:pt x="6870350" y="6603999"/>
                </a:lnTo>
                <a:lnTo>
                  <a:pt x="6858582" y="6654799"/>
                </a:lnTo>
                <a:lnTo>
                  <a:pt x="6846466" y="6692899"/>
                </a:lnTo>
                <a:lnTo>
                  <a:pt x="6834003" y="6743699"/>
                </a:lnTo>
                <a:lnTo>
                  <a:pt x="6821194" y="6781799"/>
                </a:lnTo>
                <a:lnTo>
                  <a:pt x="6808040" y="6832599"/>
                </a:lnTo>
                <a:lnTo>
                  <a:pt x="6794544" y="6870699"/>
                </a:lnTo>
                <a:lnTo>
                  <a:pt x="6780707" y="6921499"/>
                </a:lnTo>
                <a:lnTo>
                  <a:pt x="6766530" y="6959599"/>
                </a:lnTo>
                <a:lnTo>
                  <a:pt x="6752015" y="7010399"/>
                </a:lnTo>
                <a:lnTo>
                  <a:pt x="6737163" y="7048499"/>
                </a:lnTo>
                <a:lnTo>
                  <a:pt x="6721976" y="7099299"/>
                </a:lnTo>
                <a:lnTo>
                  <a:pt x="6706456" y="7137399"/>
                </a:lnTo>
                <a:lnTo>
                  <a:pt x="6690604" y="7188199"/>
                </a:lnTo>
                <a:lnTo>
                  <a:pt x="6674421" y="7226299"/>
                </a:lnTo>
                <a:lnTo>
                  <a:pt x="6657909" y="7264399"/>
                </a:lnTo>
                <a:lnTo>
                  <a:pt x="6641069" y="7315199"/>
                </a:lnTo>
                <a:lnTo>
                  <a:pt x="6623904" y="7353299"/>
                </a:lnTo>
                <a:lnTo>
                  <a:pt x="6606414" y="7404099"/>
                </a:lnTo>
                <a:lnTo>
                  <a:pt x="6588601" y="7442199"/>
                </a:lnTo>
                <a:lnTo>
                  <a:pt x="6570467" y="7480299"/>
                </a:lnTo>
                <a:lnTo>
                  <a:pt x="6552013" y="7531099"/>
                </a:lnTo>
                <a:lnTo>
                  <a:pt x="6533241" y="7569199"/>
                </a:lnTo>
                <a:lnTo>
                  <a:pt x="6514152" y="7607299"/>
                </a:lnTo>
                <a:lnTo>
                  <a:pt x="6494748" y="7658099"/>
                </a:lnTo>
                <a:lnTo>
                  <a:pt x="6475030" y="7696199"/>
                </a:lnTo>
                <a:lnTo>
                  <a:pt x="6454999" y="7734299"/>
                </a:lnTo>
                <a:lnTo>
                  <a:pt x="6434658" y="7772399"/>
                </a:lnTo>
                <a:lnTo>
                  <a:pt x="6414008" y="7823199"/>
                </a:lnTo>
                <a:lnTo>
                  <a:pt x="6393050" y="7861299"/>
                </a:lnTo>
                <a:lnTo>
                  <a:pt x="6371786" y="7899399"/>
                </a:lnTo>
                <a:lnTo>
                  <a:pt x="6350217" y="7937499"/>
                </a:lnTo>
                <a:lnTo>
                  <a:pt x="6328345" y="7975599"/>
                </a:lnTo>
                <a:lnTo>
                  <a:pt x="6306172" y="8013699"/>
                </a:lnTo>
                <a:lnTo>
                  <a:pt x="6283698" y="8064499"/>
                </a:lnTo>
                <a:lnTo>
                  <a:pt x="6260926" y="8102599"/>
                </a:lnTo>
                <a:lnTo>
                  <a:pt x="6237857" y="8140699"/>
                </a:lnTo>
                <a:lnTo>
                  <a:pt x="6214493" y="8178799"/>
                </a:lnTo>
                <a:lnTo>
                  <a:pt x="6190835" y="8216899"/>
                </a:lnTo>
                <a:lnTo>
                  <a:pt x="6166884" y="8254999"/>
                </a:lnTo>
                <a:lnTo>
                  <a:pt x="6142642" y="8293099"/>
                </a:lnTo>
                <a:lnTo>
                  <a:pt x="6118111" y="8331199"/>
                </a:lnTo>
                <a:lnTo>
                  <a:pt x="6093292" y="8369299"/>
                </a:lnTo>
                <a:lnTo>
                  <a:pt x="6068186" y="8407399"/>
                </a:lnTo>
                <a:lnTo>
                  <a:pt x="6042796" y="8445499"/>
                </a:lnTo>
                <a:lnTo>
                  <a:pt x="6017123" y="8483599"/>
                </a:lnTo>
                <a:lnTo>
                  <a:pt x="5991168" y="8521699"/>
                </a:lnTo>
                <a:lnTo>
                  <a:pt x="5964932" y="8559799"/>
                </a:lnTo>
                <a:lnTo>
                  <a:pt x="5938418" y="8597899"/>
                </a:lnTo>
                <a:lnTo>
                  <a:pt x="5911627" y="8635999"/>
                </a:lnTo>
                <a:lnTo>
                  <a:pt x="5884560" y="8674099"/>
                </a:lnTo>
                <a:lnTo>
                  <a:pt x="5857219" y="8712199"/>
                </a:lnTo>
                <a:lnTo>
                  <a:pt x="5829605" y="8737599"/>
                </a:lnTo>
                <a:lnTo>
                  <a:pt x="5801720" y="8775699"/>
                </a:lnTo>
                <a:lnTo>
                  <a:pt x="5773565" y="8813799"/>
                </a:lnTo>
                <a:lnTo>
                  <a:pt x="5745143" y="8851899"/>
                </a:lnTo>
                <a:lnTo>
                  <a:pt x="5716454" y="8889999"/>
                </a:lnTo>
                <a:lnTo>
                  <a:pt x="5687500" y="8915399"/>
                </a:lnTo>
                <a:lnTo>
                  <a:pt x="5658282" y="8953499"/>
                </a:lnTo>
                <a:lnTo>
                  <a:pt x="5628803" y="8991599"/>
                </a:lnTo>
                <a:lnTo>
                  <a:pt x="5599063" y="9029699"/>
                </a:lnTo>
                <a:lnTo>
                  <a:pt x="5569064" y="9055099"/>
                </a:lnTo>
                <a:lnTo>
                  <a:pt x="5538808" y="9093199"/>
                </a:lnTo>
                <a:lnTo>
                  <a:pt x="5508296" y="9131299"/>
                </a:lnTo>
                <a:lnTo>
                  <a:pt x="5477529" y="9156699"/>
                </a:lnTo>
                <a:lnTo>
                  <a:pt x="5446510" y="9194799"/>
                </a:lnTo>
                <a:lnTo>
                  <a:pt x="5415239" y="9220199"/>
                </a:lnTo>
                <a:lnTo>
                  <a:pt x="5351951" y="9296399"/>
                </a:lnTo>
                <a:lnTo>
                  <a:pt x="5319935" y="9321799"/>
                </a:lnTo>
                <a:lnTo>
                  <a:pt x="5287675" y="9359899"/>
                </a:lnTo>
                <a:lnTo>
                  <a:pt x="5255171" y="9385299"/>
                </a:lnTo>
                <a:lnTo>
                  <a:pt x="5222424" y="9423399"/>
                </a:lnTo>
                <a:lnTo>
                  <a:pt x="5189437" y="9448799"/>
                </a:lnTo>
                <a:lnTo>
                  <a:pt x="5156211" y="9486899"/>
                </a:lnTo>
                <a:lnTo>
                  <a:pt x="5089048" y="9537699"/>
                </a:lnTo>
                <a:lnTo>
                  <a:pt x="5055114" y="9575799"/>
                </a:lnTo>
                <a:lnTo>
                  <a:pt x="4986548" y="9626599"/>
                </a:lnTo>
                <a:lnTo>
                  <a:pt x="4951919" y="9664699"/>
                </a:lnTo>
                <a:lnTo>
                  <a:pt x="4881978" y="9715499"/>
                </a:lnTo>
                <a:lnTo>
                  <a:pt x="4846669" y="9753599"/>
                </a:lnTo>
                <a:lnTo>
                  <a:pt x="4703208" y="9855199"/>
                </a:lnTo>
                <a:lnTo>
                  <a:pt x="4666794" y="9893299"/>
                </a:lnTo>
                <a:lnTo>
                  <a:pt x="4481514" y="10020299"/>
                </a:lnTo>
                <a:lnTo>
                  <a:pt x="4291017" y="10147299"/>
                </a:lnTo>
                <a:lnTo>
                  <a:pt x="4174295" y="10223499"/>
                </a:lnTo>
                <a:lnTo>
                  <a:pt x="4134993" y="10236199"/>
                </a:lnTo>
                <a:lnTo>
                  <a:pt x="4095495" y="10261599"/>
                </a:lnTo>
                <a:lnTo>
                  <a:pt x="4066647" y="10274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00487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0048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224313" y="0"/>
            <a:ext cx="11839575" cy="10274300"/>
          </a:xfrm>
          <a:custGeom>
            <a:avLst/>
            <a:gdLst/>
            <a:ahLst/>
            <a:cxnLst/>
            <a:rect l="l" t="t" r="r" b="b"/>
            <a:pathLst>
              <a:path w="11839575" h="10274300">
                <a:moveTo>
                  <a:pt x="8852305" y="10274299"/>
                </a:moveTo>
                <a:lnTo>
                  <a:pt x="2987136" y="10274299"/>
                </a:lnTo>
                <a:lnTo>
                  <a:pt x="2958287" y="10261599"/>
                </a:lnTo>
                <a:lnTo>
                  <a:pt x="2918789" y="10236199"/>
                </a:lnTo>
                <a:lnTo>
                  <a:pt x="2879487" y="10223499"/>
                </a:lnTo>
                <a:lnTo>
                  <a:pt x="2762765" y="10147299"/>
                </a:lnTo>
                <a:lnTo>
                  <a:pt x="2572269" y="10020299"/>
                </a:lnTo>
                <a:lnTo>
                  <a:pt x="2386989" y="9893299"/>
                </a:lnTo>
                <a:lnTo>
                  <a:pt x="2350575" y="9855199"/>
                </a:lnTo>
                <a:lnTo>
                  <a:pt x="2207115" y="9753599"/>
                </a:lnTo>
                <a:lnTo>
                  <a:pt x="2171806" y="9715499"/>
                </a:lnTo>
                <a:lnTo>
                  <a:pt x="2101865" y="9664699"/>
                </a:lnTo>
                <a:lnTo>
                  <a:pt x="2067237" y="9626599"/>
                </a:lnTo>
                <a:lnTo>
                  <a:pt x="1998671" y="9575799"/>
                </a:lnTo>
                <a:lnTo>
                  <a:pt x="1964737" y="9537699"/>
                </a:lnTo>
                <a:lnTo>
                  <a:pt x="1897574" y="9486899"/>
                </a:lnTo>
                <a:lnTo>
                  <a:pt x="1864349" y="9448799"/>
                </a:lnTo>
                <a:lnTo>
                  <a:pt x="1831362" y="9423399"/>
                </a:lnTo>
                <a:lnTo>
                  <a:pt x="1798616" y="9385299"/>
                </a:lnTo>
                <a:lnTo>
                  <a:pt x="1766112" y="9359899"/>
                </a:lnTo>
                <a:lnTo>
                  <a:pt x="1733852" y="9321799"/>
                </a:lnTo>
                <a:lnTo>
                  <a:pt x="1701837" y="9296399"/>
                </a:lnTo>
                <a:lnTo>
                  <a:pt x="1638549" y="9220199"/>
                </a:lnTo>
                <a:lnTo>
                  <a:pt x="1607278" y="9194799"/>
                </a:lnTo>
                <a:lnTo>
                  <a:pt x="1576259" y="9156699"/>
                </a:lnTo>
                <a:lnTo>
                  <a:pt x="1545493" y="9131299"/>
                </a:lnTo>
                <a:lnTo>
                  <a:pt x="1514981" y="9093199"/>
                </a:lnTo>
                <a:lnTo>
                  <a:pt x="1484725" y="9055099"/>
                </a:lnTo>
                <a:lnTo>
                  <a:pt x="1454727" y="9029699"/>
                </a:lnTo>
                <a:lnTo>
                  <a:pt x="1424987" y="8991599"/>
                </a:lnTo>
                <a:lnTo>
                  <a:pt x="1395508" y="8953499"/>
                </a:lnTo>
                <a:lnTo>
                  <a:pt x="1366291" y="8915399"/>
                </a:lnTo>
                <a:lnTo>
                  <a:pt x="1337337" y="8889999"/>
                </a:lnTo>
                <a:lnTo>
                  <a:pt x="1308648" y="8851899"/>
                </a:lnTo>
                <a:lnTo>
                  <a:pt x="1280226" y="8813799"/>
                </a:lnTo>
                <a:lnTo>
                  <a:pt x="1252072" y="8775699"/>
                </a:lnTo>
                <a:lnTo>
                  <a:pt x="1224188" y="8737599"/>
                </a:lnTo>
                <a:lnTo>
                  <a:pt x="1196574" y="8712199"/>
                </a:lnTo>
                <a:lnTo>
                  <a:pt x="1169233" y="8674099"/>
                </a:lnTo>
                <a:lnTo>
                  <a:pt x="1142167" y="8635999"/>
                </a:lnTo>
                <a:lnTo>
                  <a:pt x="1115376" y="8597899"/>
                </a:lnTo>
                <a:lnTo>
                  <a:pt x="1088862" y="8559799"/>
                </a:lnTo>
                <a:lnTo>
                  <a:pt x="1062627" y="8521699"/>
                </a:lnTo>
                <a:lnTo>
                  <a:pt x="1036672" y="8483599"/>
                </a:lnTo>
                <a:lnTo>
                  <a:pt x="1010999" y="8445499"/>
                </a:lnTo>
                <a:lnTo>
                  <a:pt x="985609" y="8407399"/>
                </a:lnTo>
                <a:lnTo>
                  <a:pt x="960504" y="8369299"/>
                </a:lnTo>
                <a:lnTo>
                  <a:pt x="935685" y="8331199"/>
                </a:lnTo>
                <a:lnTo>
                  <a:pt x="911155" y="8293099"/>
                </a:lnTo>
                <a:lnTo>
                  <a:pt x="886913" y="8254999"/>
                </a:lnTo>
                <a:lnTo>
                  <a:pt x="862963" y="8216899"/>
                </a:lnTo>
                <a:lnTo>
                  <a:pt x="839305" y="8178799"/>
                </a:lnTo>
                <a:lnTo>
                  <a:pt x="815941" y="8140699"/>
                </a:lnTo>
                <a:lnTo>
                  <a:pt x="792872" y="8102599"/>
                </a:lnTo>
                <a:lnTo>
                  <a:pt x="770100" y="8064499"/>
                </a:lnTo>
                <a:lnTo>
                  <a:pt x="747627" y="8013699"/>
                </a:lnTo>
                <a:lnTo>
                  <a:pt x="725454" y="7975599"/>
                </a:lnTo>
                <a:lnTo>
                  <a:pt x="703583" y="7937499"/>
                </a:lnTo>
                <a:lnTo>
                  <a:pt x="682014" y="7899399"/>
                </a:lnTo>
                <a:lnTo>
                  <a:pt x="660751" y="7861299"/>
                </a:lnTo>
                <a:lnTo>
                  <a:pt x="639793" y="7823199"/>
                </a:lnTo>
                <a:lnTo>
                  <a:pt x="619143" y="7772399"/>
                </a:lnTo>
                <a:lnTo>
                  <a:pt x="598802" y="7734299"/>
                </a:lnTo>
                <a:lnTo>
                  <a:pt x="578772" y="7696199"/>
                </a:lnTo>
                <a:lnTo>
                  <a:pt x="559054" y="7658099"/>
                </a:lnTo>
                <a:lnTo>
                  <a:pt x="539650" y="7607299"/>
                </a:lnTo>
                <a:lnTo>
                  <a:pt x="520562" y="7569199"/>
                </a:lnTo>
                <a:lnTo>
                  <a:pt x="501790" y="7531099"/>
                </a:lnTo>
                <a:lnTo>
                  <a:pt x="483336" y="7480299"/>
                </a:lnTo>
                <a:lnTo>
                  <a:pt x="465202" y="7442199"/>
                </a:lnTo>
                <a:lnTo>
                  <a:pt x="447390" y="7404099"/>
                </a:lnTo>
                <a:lnTo>
                  <a:pt x="429901" y="7353299"/>
                </a:lnTo>
                <a:lnTo>
                  <a:pt x="412735" y="7315199"/>
                </a:lnTo>
                <a:lnTo>
                  <a:pt x="395896" y="7264399"/>
                </a:lnTo>
                <a:lnTo>
                  <a:pt x="379385" y="7226299"/>
                </a:lnTo>
                <a:lnTo>
                  <a:pt x="363202" y="7188199"/>
                </a:lnTo>
                <a:lnTo>
                  <a:pt x="347350" y="7137399"/>
                </a:lnTo>
                <a:lnTo>
                  <a:pt x="331830" y="7099299"/>
                </a:lnTo>
                <a:lnTo>
                  <a:pt x="316643" y="7048499"/>
                </a:lnTo>
                <a:lnTo>
                  <a:pt x="301792" y="7010399"/>
                </a:lnTo>
                <a:lnTo>
                  <a:pt x="287277" y="6959599"/>
                </a:lnTo>
                <a:lnTo>
                  <a:pt x="273101" y="6921499"/>
                </a:lnTo>
                <a:lnTo>
                  <a:pt x="259264" y="6870699"/>
                </a:lnTo>
                <a:lnTo>
                  <a:pt x="245768" y="6832599"/>
                </a:lnTo>
                <a:lnTo>
                  <a:pt x="232615" y="6781799"/>
                </a:lnTo>
                <a:lnTo>
                  <a:pt x="219806" y="6743699"/>
                </a:lnTo>
                <a:lnTo>
                  <a:pt x="207343" y="6692899"/>
                </a:lnTo>
                <a:lnTo>
                  <a:pt x="195227" y="6654799"/>
                </a:lnTo>
                <a:lnTo>
                  <a:pt x="183460" y="6603999"/>
                </a:lnTo>
                <a:lnTo>
                  <a:pt x="172043" y="6565899"/>
                </a:lnTo>
                <a:lnTo>
                  <a:pt x="160978" y="6515099"/>
                </a:lnTo>
                <a:lnTo>
                  <a:pt x="150267" y="6464299"/>
                </a:lnTo>
                <a:lnTo>
                  <a:pt x="139910" y="6426199"/>
                </a:lnTo>
                <a:lnTo>
                  <a:pt x="129910" y="6375399"/>
                </a:lnTo>
                <a:lnTo>
                  <a:pt x="120268" y="6324599"/>
                </a:lnTo>
                <a:lnTo>
                  <a:pt x="110985" y="6286499"/>
                </a:lnTo>
                <a:lnTo>
                  <a:pt x="102063" y="6235699"/>
                </a:lnTo>
                <a:lnTo>
                  <a:pt x="93504" y="6184899"/>
                </a:lnTo>
                <a:lnTo>
                  <a:pt x="85309" y="6146799"/>
                </a:lnTo>
                <a:lnTo>
                  <a:pt x="77479" y="6095999"/>
                </a:lnTo>
                <a:lnTo>
                  <a:pt x="70016" y="6045199"/>
                </a:lnTo>
                <a:lnTo>
                  <a:pt x="62922" y="6007099"/>
                </a:lnTo>
                <a:lnTo>
                  <a:pt x="56199" y="5956299"/>
                </a:lnTo>
                <a:lnTo>
                  <a:pt x="49846" y="5905499"/>
                </a:lnTo>
                <a:lnTo>
                  <a:pt x="43867" y="5867399"/>
                </a:lnTo>
                <a:lnTo>
                  <a:pt x="38263" y="5816599"/>
                </a:lnTo>
                <a:lnTo>
                  <a:pt x="33035" y="5765799"/>
                </a:lnTo>
                <a:lnTo>
                  <a:pt x="28185" y="5714999"/>
                </a:lnTo>
                <a:lnTo>
                  <a:pt x="23714" y="5676899"/>
                </a:lnTo>
                <a:lnTo>
                  <a:pt x="19623" y="5626099"/>
                </a:lnTo>
                <a:lnTo>
                  <a:pt x="15915" y="5575299"/>
                </a:lnTo>
                <a:lnTo>
                  <a:pt x="12591" y="5524499"/>
                </a:lnTo>
                <a:lnTo>
                  <a:pt x="9652" y="5473699"/>
                </a:lnTo>
                <a:lnTo>
                  <a:pt x="7101" y="5435599"/>
                </a:lnTo>
                <a:lnTo>
                  <a:pt x="4937" y="5384799"/>
                </a:lnTo>
                <a:lnTo>
                  <a:pt x="3164" y="5333999"/>
                </a:lnTo>
                <a:lnTo>
                  <a:pt x="1782" y="5283199"/>
                </a:lnTo>
                <a:lnTo>
                  <a:pt x="793" y="5232399"/>
                </a:lnTo>
                <a:lnTo>
                  <a:pt x="198" y="5181599"/>
                </a:lnTo>
                <a:lnTo>
                  <a:pt x="0" y="5143499"/>
                </a:lnTo>
                <a:lnTo>
                  <a:pt x="198" y="5092699"/>
                </a:lnTo>
                <a:lnTo>
                  <a:pt x="793" y="5041899"/>
                </a:lnTo>
                <a:lnTo>
                  <a:pt x="1782" y="4991099"/>
                </a:lnTo>
                <a:lnTo>
                  <a:pt x="3164" y="4940299"/>
                </a:lnTo>
                <a:lnTo>
                  <a:pt x="4937" y="4889499"/>
                </a:lnTo>
                <a:lnTo>
                  <a:pt x="7101" y="4838699"/>
                </a:lnTo>
                <a:lnTo>
                  <a:pt x="9652" y="4800599"/>
                </a:lnTo>
                <a:lnTo>
                  <a:pt x="12591" y="4749799"/>
                </a:lnTo>
                <a:lnTo>
                  <a:pt x="15915" y="4698999"/>
                </a:lnTo>
                <a:lnTo>
                  <a:pt x="19623" y="4648199"/>
                </a:lnTo>
                <a:lnTo>
                  <a:pt x="23714" y="4610099"/>
                </a:lnTo>
                <a:lnTo>
                  <a:pt x="28185" y="4559299"/>
                </a:lnTo>
                <a:lnTo>
                  <a:pt x="33035" y="4508499"/>
                </a:lnTo>
                <a:lnTo>
                  <a:pt x="38263" y="4457699"/>
                </a:lnTo>
                <a:lnTo>
                  <a:pt x="43867" y="4406899"/>
                </a:lnTo>
                <a:lnTo>
                  <a:pt x="49846" y="4368799"/>
                </a:lnTo>
                <a:lnTo>
                  <a:pt x="56199" y="4317999"/>
                </a:lnTo>
                <a:lnTo>
                  <a:pt x="62922" y="4267199"/>
                </a:lnTo>
                <a:lnTo>
                  <a:pt x="70016" y="4229099"/>
                </a:lnTo>
                <a:lnTo>
                  <a:pt x="77479" y="4178299"/>
                </a:lnTo>
                <a:lnTo>
                  <a:pt x="85309" y="4127499"/>
                </a:lnTo>
                <a:lnTo>
                  <a:pt x="93504" y="4089399"/>
                </a:lnTo>
                <a:lnTo>
                  <a:pt x="102063" y="4038599"/>
                </a:lnTo>
                <a:lnTo>
                  <a:pt x="110985" y="3987799"/>
                </a:lnTo>
                <a:lnTo>
                  <a:pt x="120268" y="3949699"/>
                </a:lnTo>
                <a:lnTo>
                  <a:pt x="129910" y="3898899"/>
                </a:lnTo>
                <a:lnTo>
                  <a:pt x="139910" y="3848099"/>
                </a:lnTo>
                <a:lnTo>
                  <a:pt x="150267" y="3809999"/>
                </a:lnTo>
                <a:lnTo>
                  <a:pt x="160978" y="3759199"/>
                </a:lnTo>
                <a:lnTo>
                  <a:pt x="172043" y="3708399"/>
                </a:lnTo>
                <a:lnTo>
                  <a:pt x="183460" y="3670299"/>
                </a:lnTo>
                <a:lnTo>
                  <a:pt x="195227" y="3619499"/>
                </a:lnTo>
                <a:lnTo>
                  <a:pt x="207343" y="3581399"/>
                </a:lnTo>
                <a:lnTo>
                  <a:pt x="219806" y="3530599"/>
                </a:lnTo>
                <a:lnTo>
                  <a:pt x="232615" y="3492499"/>
                </a:lnTo>
                <a:lnTo>
                  <a:pt x="245768" y="3441699"/>
                </a:lnTo>
                <a:lnTo>
                  <a:pt x="259264" y="3403599"/>
                </a:lnTo>
                <a:lnTo>
                  <a:pt x="273101" y="3352799"/>
                </a:lnTo>
                <a:lnTo>
                  <a:pt x="287277" y="3314699"/>
                </a:lnTo>
                <a:lnTo>
                  <a:pt x="301792" y="3263899"/>
                </a:lnTo>
                <a:lnTo>
                  <a:pt x="316643" y="3225799"/>
                </a:lnTo>
                <a:lnTo>
                  <a:pt x="331830" y="3174999"/>
                </a:lnTo>
                <a:lnTo>
                  <a:pt x="347350" y="3136899"/>
                </a:lnTo>
                <a:lnTo>
                  <a:pt x="363202" y="3086099"/>
                </a:lnTo>
                <a:lnTo>
                  <a:pt x="379385" y="3047999"/>
                </a:lnTo>
                <a:lnTo>
                  <a:pt x="395896" y="3009899"/>
                </a:lnTo>
                <a:lnTo>
                  <a:pt x="412735" y="2959099"/>
                </a:lnTo>
                <a:lnTo>
                  <a:pt x="429901" y="2920999"/>
                </a:lnTo>
                <a:lnTo>
                  <a:pt x="447390" y="2870199"/>
                </a:lnTo>
                <a:lnTo>
                  <a:pt x="465202" y="2832099"/>
                </a:lnTo>
                <a:lnTo>
                  <a:pt x="483336" y="2793999"/>
                </a:lnTo>
                <a:lnTo>
                  <a:pt x="501790" y="2743199"/>
                </a:lnTo>
                <a:lnTo>
                  <a:pt x="520562" y="2705099"/>
                </a:lnTo>
                <a:lnTo>
                  <a:pt x="539650" y="2666999"/>
                </a:lnTo>
                <a:lnTo>
                  <a:pt x="559054" y="2628899"/>
                </a:lnTo>
                <a:lnTo>
                  <a:pt x="578772" y="2578099"/>
                </a:lnTo>
                <a:lnTo>
                  <a:pt x="598802" y="2539999"/>
                </a:lnTo>
                <a:lnTo>
                  <a:pt x="619143" y="2501899"/>
                </a:lnTo>
                <a:lnTo>
                  <a:pt x="639793" y="2463799"/>
                </a:lnTo>
                <a:lnTo>
                  <a:pt x="660751" y="2412999"/>
                </a:lnTo>
                <a:lnTo>
                  <a:pt x="682014" y="2374899"/>
                </a:lnTo>
                <a:lnTo>
                  <a:pt x="703583" y="2336799"/>
                </a:lnTo>
                <a:lnTo>
                  <a:pt x="725454" y="2298699"/>
                </a:lnTo>
                <a:lnTo>
                  <a:pt x="747627" y="2260599"/>
                </a:lnTo>
                <a:lnTo>
                  <a:pt x="770100" y="2209799"/>
                </a:lnTo>
                <a:lnTo>
                  <a:pt x="792872" y="2171699"/>
                </a:lnTo>
                <a:lnTo>
                  <a:pt x="815941" y="2133599"/>
                </a:lnTo>
                <a:lnTo>
                  <a:pt x="839305" y="2095499"/>
                </a:lnTo>
                <a:lnTo>
                  <a:pt x="862963" y="2057399"/>
                </a:lnTo>
                <a:lnTo>
                  <a:pt x="886913" y="2019299"/>
                </a:lnTo>
                <a:lnTo>
                  <a:pt x="911155" y="1981199"/>
                </a:lnTo>
                <a:lnTo>
                  <a:pt x="935685" y="1943099"/>
                </a:lnTo>
                <a:lnTo>
                  <a:pt x="960504" y="1904999"/>
                </a:lnTo>
                <a:lnTo>
                  <a:pt x="985609" y="1866899"/>
                </a:lnTo>
                <a:lnTo>
                  <a:pt x="1010999" y="1828799"/>
                </a:lnTo>
                <a:lnTo>
                  <a:pt x="1036672" y="1790699"/>
                </a:lnTo>
                <a:lnTo>
                  <a:pt x="1062627" y="1752599"/>
                </a:lnTo>
                <a:lnTo>
                  <a:pt x="1088862" y="1714499"/>
                </a:lnTo>
                <a:lnTo>
                  <a:pt x="1115376" y="1676399"/>
                </a:lnTo>
                <a:lnTo>
                  <a:pt x="1142167" y="1638299"/>
                </a:lnTo>
                <a:lnTo>
                  <a:pt x="1169233" y="1600199"/>
                </a:lnTo>
                <a:lnTo>
                  <a:pt x="1196574" y="1562099"/>
                </a:lnTo>
                <a:lnTo>
                  <a:pt x="1224188" y="1536699"/>
                </a:lnTo>
                <a:lnTo>
                  <a:pt x="1252072" y="1498599"/>
                </a:lnTo>
                <a:lnTo>
                  <a:pt x="1280226" y="1460499"/>
                </a:lnTo>
                <a:lnTo>
                  <a:pt x="1308648" y="1422399"/>
                </a:lnTo>
                <a:lnTo>
                  <a:pt x="1337337" y="1384299"/>
                </a:lnTo>
                <a:lnTo>
                  <a:pt x="1366291" y="1358899"/>
                </a:lnTo>
                <a:lnTo>
                  <a:pt x="1395508" y="1320799"/>
                </a:lnTo>
                <a:lnTo>
                  <a:pt x="1424987" y="1282699"/>
                </a:lnTo>
                <a:lnTo>
                  <a:pt x="1454727" y="1244599"/>
                </a:lnTo>
                <a:lnTo>
                  <a:pt x="1484725" y="1219199"/>
                </a:lnTo>
                <a:lnTo>
                  <a:pt x="1514981" y="1181099"/>
                </a:lnTo>
                <a:lnTo>
                  <a:pt x="1545493" y="1142999"/>
                </a:lnTo>
                <a:lnTo>
                  <a:pt x="1576259" y="1117599"/>
                </a:lnTo>
                <a:lnTo>
                  <a:pt x="1607278" y="1079499"/>
                </a:lnTo>
                <a:lnTo>
                  <a:pt x="1638549" y="1054099"/>
                </a:lnTo>
                <a:lnTo>
                  <a:pt x="1701837" y="977899"/>
                </a:lnTo>
                <a:lnTo>
                  <a:pt x="1733852" y="952499"/>
                </a:lnTo>
                <a:lnTo>
                  <a:pt x="1766112" y="914399"/>
                </a:lnTo>
                <a:lnTo>
                  <a:pt x="1798616" y="888999"/>
                </a:lnTo>
                <a:lnTo>
                  <a:pt x="1831362" y="850899"/>
                </a:lnTo>
                <a:lnTo>
                  <a:pt x="1864349" y="825499"/>
                </a:lnTo>
                <a:lnTo>
                  <a:pt x="1897574" y="787399"/>
                </a:lnTo>
                <a:lnTo>
                  <a:pt x="1964737" y="736599"/>
                </a:lnTo>
                <a:lnTo>
                  <a:pt x="1998671" y="698499"/>
                </a:lnTo>
                <a:lnTo>
                  <a:pt x="2067237" y="647699"/>
                </a:lnTo>
                <a:lnTo>
                  <a:pt x="2101865" y="609599"/>
                </a:lnTo>
                <a:lnTo>
                  <a:pt x="2171806" y="558799"/>
                </a:lnTo>
                <a:lnTo>
                  <a:pt x="2207115" y="520699"/>
                </a:lnTo>
                <a:lnTo>
                  <a:pt x="2350575" y="419099"/>
                </a:lnTo>
                <a:lnTo>
                  <a:pt x="2386989" y="380999"/>
                </a:lnTo>
                <a:lnTo>
                  <a:pt x="2497520" y="304799"/>
                </a:lnTo>
                <a:lnTo>
                  <a:pt x="2685953" y="177799"/>
                </a:lnTo>
                <a:lnTo>
                  <a:pt x="2879487" y="50799"/>
                </a:lnTo>
                <a:lnTo>
                  <a:pt x="2918789" y="38099"/>
                </a:lnTo>
                <a:lnTo>
                  <a:pt x="2958287" y="12699"/>
                </a:lnTo>
                <a:lnTo>
                  <a:pt x="2987308" y="0"/>
                </a:lnTo>
                <a:lnTo>
                  <a:pt x="8852164" y="0"/>
                </a:lnTo>
                <a:lnTo>
                  <a:pt x="8881185" y="12699"/>
                </a:lnTo>
                <a:lnTo>
                  <a:pt x="8920683" y="38099"/>
                </a:lnTo>
                <a:lnTo>
                  <a:pt x="8959985" y="50799"/>
                </a:lnTo>
                <a:lnTo>
                  <a:pt x="9153519" y="177799"/>
                </a:lnTo>
                <a:lnTo>
                  <a:pt x="9341952" y="304799"/>
                </a:lnTo>
                <a:lnTo>
                  <a:pt x="9452483" y="380999"/>
                </a:lnTo>
                <a:lnTo>
                  <a:pt x="9488897" y="419099"/>
                </a:lnTo>
                <a:lnTo>
                  <a:pt x="9632357" y="520699"/>
                </a:lnTo>
                <a:lnTo>
                  <a:pt x="9667666" y="558799"/>
                </a:lnTo>
                <a:lnTo>
                  <a:pt x="9737607" y="609599"/>
                </a:lnTo>
                <a:lnTo>
                  <a:pt x="9772235" y="647699"/>
                </a:lnTo>
                <a:lnTo>
                  <a:pt x="9840801" y="698499"/>
                </a:lnTo>
                <a:lnTo>
                  <a:pt x="9874735" y="736599"/>
                </a:lnTo>
                <a:lnTo>
                  <a:pt x="9941898" y="787399"/>
                </a:lnTo>
                <a:lnTo>
                  <a:pt x="9975123" y="825499"/>
                </a:lnTo>
                <a:lnTo>
                  <a:pt x="10008110" y="850899"/>
                </a:lnTo>
                <a:lnTo>
                  <a:pt x="10040856" y="888999"/>
                </a:lnTo>
                <a:lnTo>
                  <a:pt x="10073360" y="914399"/>
                </a:lnTo>
                <a:lnTo>
                  <a:pt x="10105620" y="952499"/>
                </a:lnTo>
                <a:lnTo>
                  <a:pt x="10137635" y="977899"/>
                </a:lnTo>
                <a:lnTo>
                  <a:pt x="10200924" y="1054099"/>
                </a:lnTo>
                <a:lnTo>
                  <a:pt x="10232194" y="1079499"/>
                </a:lnTo>
                <a:lnTo>
                  <a:pt x="10263213" y="1117599"/>
                </a:lnTo>
                <a:lnTo>
                  <a:pt x="10293979" y="1142999"/>
                </a:lnTo>
                <a:lnTo>
                  <a:pt x="10324491" y="1181099"/>
                </a:lnTo>
                <a:lnTo>
                  <a:pt x="10354747" y="1219199"/>
                </a:lnTo>
                <a:lnTo>
                  <a:pt x="10384745" y="1244599"/>
                </a:lnTo>
                <a:lnTo>
                  <a:pt x="10414485" y="1282699"/>
                </a:lnTo>
                <a:lnTo>
                  <a:pt x="10443964" y="1320799"/>
                </a:lnTo>
                <a:lnTo>
                  <a:pt x="10473181" y="1358899"/>
                </a:lnTo>
                <a:lnTo>
                  <a:pt x="10502135" y="1384299"/>
                </a:lnTo>
                <a:lnTo>
                  <a:pt x="10530824" y="1422399"/>
                </a:lnTo>
                <a:lnTo>
                  <a:pt x="10559246" y="1460499"/>
                </a:lnTo>
                <a:lnTo>
                  <a:pt x="10587400" y="1498599"/>
                </a:lnTo>
                <a:lnTo>
                  <a:pt x="10615285" y="1536699"/>
                </a:lnTo>
                <a:lnTo>
                  <a:pt x="10642898" y="1562099"/>
                </a:lnTo>
                <a:lnTo>
                  <a:pt x="10670239" y="1600199"/>
                </a:lnTo>
                <a:lnTo>
                  <a:pt x="10697305" y="1638299"/>
                </a:lnTo>
                <a:lnTo>
                  <a:pt x="10724096" y="1676399"/>
                </a:lnTo>
                <a:lnTo>
                  <a:pt x="10750610" y="1714499"/>
                </a:lnTo>
                <a:lnTo>
                  <a:pt x="10776845" y="1752599"/>
                </a:lnTo>
                <a:lnTo>
                  <a:pt x="10802800" y="1790699"/>
                </a:lnTo>
                <a:lnTo>
                  <a:pt x="10828473" y="1828799"/>
                </a:lnTo>
                <a:lnTo>
                  <a:pt x="10853863" y="1866899"/>
                </a:lnTo>
                <a:lnTo>
                  <a:pt x="10878968" y="1904999"/>
                </a:lnTo>
                <a:lnTo>
                  <a:pt x="10903787" y="1943099"/>
                </a:lnTo>
                <a:lnTo>
                  <a:pt x="10928317" y="1981199"/>
                </a:lnTo>
                <a:lnTo>
                  <a:pt x="10952559" y="2019299"/>
                </a:lnTo>
                <a:lnTo>
                  <a:pt x="10976509" y="2057399"/>
                </a:lnTo>
                <a:lnTo>
                  <a:pt x="11000167" y="2095499"/>
                </a:lnTo>
                <a:lnTo>
                  <a:pt x="11023532" y="2133599"/>
                </a:lnTo>
                <a:lnTo>
                  <a:pt x="11046600" y="2171699"/>
                </a:lnTo>
                <a:lnTo>
                  <a:pt x="11069372" y="2209799"/>
                </a:lnTo>
                <a:lnTo>
                  <a:pt x="11091845" y="2260599"/>
                </a:lnTo>
                <a:lnTo>
                  <a:pt x="11114018" y="2298699"/>
                </a:lnTo>
                <a:lnTo>
                  <a:pt x="11135889" y="2336799"/>
                </a:lnTo>
                <a:lnTo>
                  <a:pt x="11157458" y="2374899"/>
                </a:lnTo>
                <a:lnTo>
                  <a:pt x="11178721" y="2412999"/>
                </a:lnTo>
                <a:lnTo>
                  <a:pt x="11199679" y="2463799"/>
                </a:lnTo>
                <a:lnTo>
                  <a:pt x="11220329" y="2501899"/>
                </a:lnTo>
                <a:lnTo>
                  <a:pt x="11240670" y="2539999"/>
                </a:lnTo>
                <a:lnTo>
                  <a:pt x="11260700" y="2578099"/>
                </a:lnTo>
                <a:lnTo>
                  <a:pt x="11280418" y="2628899"/>
                </a:lnTo>
                <a:lnTo>
                  <a:pt x="11299822" y="2666999"/>
                </a:lnTo>
                <a:lnTo>
                  <a:pt x="11318910" y="2705099"/>
                </a:lnTo>
                <a:lnTo>
                  <a:pt x="11337682" y="2743199"/>
                </a:lnTo>
                <a:lnTo>
                  <a:pt x="11356136" y="2793999"/>
                </a:lnTo>
                <a:lnTo>
                  <a:pt x="11374270" y="2832099"/>
                </a:lnTo>
                <a:lnTo>
                  <a:pt x="11392082" y="2870199"/>
                </a:lnTo>
                <a:lnTo>
                  <a:pt x="11409571" y="2920999"/>
                </a:lnTo>
                <a:lnTo>
                  <a:pt x="11426737" y="2959099"/>
                </a:lnTo>
                <a:lnTo>
                  <a:pt x="11443576" y="3009899"/>
                </a:lnTo>
                <a:lnTo>
                  <a:pt x="11460087" y="3047999"/>
                </a:lnTo>
                <a:lnTo>
                  <a:pt x="11476270" y="3086099"/>
                </a:lnTo>
                <a:lnTo>
                  <a:pt x="11492122" y="3136899"/>
                </a:lnTo>
                <a:lnTo>
                  <a:pt x="11507642" y="3174999"/>
                </a:lnTo>
                <a:lnTo>
                  <a:pt x="11522829" y="3225799"/>
                </a:lnTo>
                <a:lnTo>
                  <a:pt x="11537680" y="3263899"/>
                </a:lnTo>
                <a:lnTo>
                  <a:pt x="11552195" y="3314699"/>
                </a:lnTo>
                <a:lnTo>
                  <a:pt x="11566371" y="3352799"/>
                </a:lnTo>
                <a:lnTo>
                  <a:pt x="11580208" y="3403599"/>
                </a:lnTo>
                <a:lnTo>
                  <a:pt x="11593704" y="3441699"/>
                </a:lnTo>
                <a:lnTo>
                  <a:pt x="11606857" y="3492499"/>
                </a:lnTo>
                <a:lnTo>
                  <a:pt x="11619666" y="3530599"/>
                </a:lnTo>
                <a:lnTo>
                  <a:pt x="11632129" y="3581399"/>
                </a:lnTo>
                <a:lnTo>
                  <a:pt x="11644245" y="3619499"/>
                </a:lnTo>
                <a:lnTo>
                  <a:pt x="11656012" y="3670299"/>
                </a:lnTo>
                <a:lnTo>
                  <a:pt x="11667429" y="3708399"/>
                </a:lnTo>
                <a:lnTo>
                  <a:pt x="11678494" y="3759199"/>
                </a:lnTo>
                <a:lnTo>
                  <a:pt x="11689205" y="3809999"/>
                </a:lnTo>
                <a:lnTo>
                  <a:pt x="11699562" y="3848099"/>
                </a:lnTo>
                <a:lnTo>
                  <a:pt x="11709562" y="3898899"/>
                </a:lnTo>
                <a:lnTo>
                  <a:pt x="11719204" y="3949699"/>
                </a:lnTo>
                <a:lnTo>
                  <a:pt x="11728487" y="3987799"/>
                </a:lnTo>
                <a:lnTo>
                  <a:pt x="11737409" y="4038599"/>
                </a:lnTo>
                <a:lnTo>
                  <a:pt x="11745968" y="4089399"/>
                </a:lnTo>
                <a:lnTo>
                  <a:pt x="11754163" y="4127499"/>
                </a:lnTo>
                <a:lnTo>
                  <a:pt x="11761993" y="4178299"/>
                </a:lnTo>
                <a:lnTo>
                  <a:pt x="11769456" y="4229099"/>
                </a:lnTo>
                <a:lnTo>
                  <a:pt x="11776550" y="4267199"/>
                </a:lnTo>
                <a:lnTo>
                  <a:pt x="11783273" y="4317999"/>
                </a:lnTo>
                <a:lnTo>
                  <a:pt x="11789626" y="4368799"/>
                </a:lnTo>
                <a:lnTo>
                  <a:pt x="11795605" y="4406899"/>
                </a:lnTo>
                <a:lnTo>
                  <a:pt x="11801209" y="4457699"/>
                </a:lnTo>
                <a:lnTo>
                  <a:pt x="11806437" y="4508499"/>
                </a:lnTo>
                <a:lnTo>
                  <a:pt x="11811287" y="4559299"/>
                </a:lnTo>
                <a:lnTo>
                  <a:pt x="11815758" y="4610099"/>
                </a:lnTo>
                <a:lnTo>
                  <a:pt x="11819849" y="4648199"/>
                </a:lnTo>
                <a:lnTo>
                  <a:pt x="11823557" y="4698999"/>
                </a:lnTo>
                <a:lnTo>
                  <a:pt x="11826881" y="4749799"/>
                </a:lnTo>
                <a:lnTo>
                  <a:pt x="11829819" y="4800599"/>
                </a:lnTo>
                <a:lnTo>
                  <a:pt x="11832371" y="4838699"/>
                </a:lnTo>
                <a:lnTo>
                  <a:pt x="11834535" y="4889499"/>
                </a:lnTo>
                <a:lnTo>
                  <a:pt x="11836308" y="4940299"/>
                </a:lnTo>
                <a:lnTo>
                  <a:pt x="11837690" y="4991099"/>
                </a:lnTo>
                <a:lnTo>
                  <a:pt x="11838679" y="5041899"/>
                </a:lnTo>
                <a:lnTo>
                  <a:pt x="11839274" y="5092699"/>
                </a:lnTo>
                <a:lnTo>
                  <a:pt x="11839472" y="5143499"/>
                </a:lnTo>
                <a:lnTo>
                  <a:pt x="11839274" y="5181599"/>
                </a:lnTo>
                <a:lnTo>
                  <a:pt x="11838679" y="5232399"/>
                </a:lnTo>
                <a:lnTo>
                  <a:pt x="11837690" y="5283199"/>
                </a:lnTo>
                <a:lnTo>
                  <a:pt x="11836308" y="5333999"/>
                </a:lnTo>
                <a:lnTo>
                  <a:pt x="11834535" y="5384799"/>
                </a:lnTo>
                <a:lnTo>
                  <a:pt x="11832371" y="5435599"/>
                </a:lnTo>
                <a:lnTo>
                  <a:pt x="11829819" y="5473699"/>
                </a:lnTo>
                <a:lnTo>
                  <a:pt x="11826880" y="5524499"/>
                </a:lnTo>
                <a:lnTo>
                  <a:pt x="11823556" y="5575299"/>
                </a:lnTo>
                <a:lnTo>
                  <a:pt x="11819848" y="5626099"/>
                </a:lnTo>
                <a:lnTo>
                  <a:pt x="11815758" y="5676899"/>
                </a:lnTo>
                <a:lnTo>
                  <a:pt x="11811287" y="5714999"/>
                </a:lnTo>
                <a:lnTo>
                  <a:pt x="11806436" y="5765799"/>
                </a:lnTo>
                <a:lnTo>
                  <a:pt x="11801208" y="5816599"/>
                </a:lnTo>
                <a:lnTo>
                  <a:pt x="11795603" y="5867399"/>
                </a:lnTo>
                <a:lnTo>
                  <a:pt x="11789624" y="5905499"/>
                </a:lnTo>
                <a:lnTo>
                  <a:pt x="11783272" y="5956299"/>
                </a:lnTo>
                <a:lnTo>
                  <a:pt x="11776548" y="6007099"/>
                </a:lnTo>
                <a:lnTo>
                  <a:pt x="11769454" y="6045199"/>
                </a:lnTo>
                <a:lnTo>
                  <a:pt x="11761991" y="6095999"/>
                </a:lnTo>
                <a:lnTo>
                  <a:pt x="11754161" y="6146799"/>
                </a:lnTo>
                <a:lnTo>
                  <a:pt x="11745966" y="6184899"/>
                </a:lnTo>
                <a:lnTo>
                  <a:pt x="11737406" y="6235699"/>
                </a:lnTo>
                <a:lnTo>
                  <a:pt x="11728484" y="6286499"/>
                </a:lnTo>
                <a:lnTo>
                  <a:pt x="11719201" y="6324599"/>
                </a:lnTo>
                <a:lnTo>
                  <a:pt x="11709559" y="6375399"/>
                </a:lnTo>
                <a:lnTo>
                  <a:pt x="11699558" y="6426199"/>
                </a:lnTo>
                <a:lnTo>
                  <a:pt x="11689202" y="6464299"/>
                </a:lnTo>
                <a:lnTo>
                  <a:pt x="11678490" y="6515099"/>
                </a:lnTo>
                <a:lnTo>
                  <a:pt x="11667425" y="6565899"/>
                </a:lnTo>
                <a:lnTo>
                  <a:pt x="11656008" y="6603999"/>
                </a:lnTo>
                <a:lnTo>
                  <a:pt x="11644241" y="6654799"/>
                </a:lnTo>
                <a:lnTo>
                  <a:pt x="11632124" y="6692899"/>
                </a:lnTo>
                <a:lnTo>
                  <a:pt x="11619661" y="6743699"/>
                </a:lnTo>
                <a:lnTo>
                  <a:pt x="11606852" y="6781799"/>
                </a:lnTo>
                <a:lnTo>
                  <a:pt x="11593699" y="6832599"/>
                </a:lnTo>
                <a:lnTo>
                  <a:pt x="11580202" y="6870699"/>
                </a:lnTo>
                <a:lnTo>
                  <a:pt x="11566365" y="6921499"/>
                </a:lnTo>
                <a:lnTo>
                  <a:pt x="11552188" y="6959599"/>
                </a:lnTo>
                <a:lnTo>
                  <a:pt x="11537673" y="7010399"/>
                </a:lnTo>
                <a:lnTo>
                  <a:pt x="11522821" y="7048499"/>
                </a:lnTo>
                <a:lnTo>
                  <a:pt x="11507635" y="7099299"/>
                </a:lnTo>
                <a:lnTo>
                  <a:pt x="11492114" y="7137399"/>
                </a:lnTo>
                <a:lnTo>
                  <a:pt x="11476262" y="7188199"/>
                </a:lnTo>
                <a:lnTo>
                  <a:pt x="11460079" y="7226299"/>
                </a:lnTo>
                <a:lnTo>
                  <a:pt x="11443567" y="7264399"/>
                </a:lnTo>
                <a:lnTo>
                  <a:pt x="11426727" y="7315199"/>
                </a:lnTo>
                <a:lnTo>
                  <a:pt x="11409562" y="7353299"/>
                </a:lnTo>
                <a:lnTo>
                  <a:pt x="11392072" y="7404099"/>
                </a:lnTo>
                <a:lnTo>
                  <a:pt x="11374260" y="7442199"/>
                </a:lnTo>
                <a:lnTo>
                  <a:pt x="11356125" y="7480299"/>
                </a:lnTo>
                <a:lnTo>
                  <a:pt x="11337672" y="7531099"/>
                </a:lnTo>
                <a:lnTo>
                  <a:pt x="11318899" y="7569199"/>
                </a:lnTo>
                <a:lnTo>
                  <a:pt x="11299810" y="7607299"/>
                </a:lnTo>
                <a:lnTo>
                  <a:pt x="11280406" y="7658099"/>
                </a:lnTo>
                <a:lnTo>
                  <a:pt x="11260688" y="7696199"/>
                </a:lnTo>
                <a:lnTo>
                  <a:pt x="11240657" y="7734299"/>
                </a:lnTo>
                <a:lnTo>
                  <a:pt x="11220316" y="7772399"/>
                </a:lnTo>
                <a:lnTo>
                  <a:pt x="11199666" y="7823199"/>
                </a:lnTo>
                <a:lnTo>
                  <a:pt x="11178708" y="7861299"/>
                </a:lnTo>
                <a:lnTo>
                  <a:pt x="11157444" y="7899399"/>
                </a:lnTo>
                <a:lnTo>
                  <a:pt x="11135875" y="7937499"/>
                </a:lnTo>
                <a:lnTo>
                  <a:pt x="11114003" y="7975599"/>
                </a:lnTo>
                <a:lnTo>
                  <a:pt x="11091830" y="8013699"/>
                </a:lnTo>
                <a:lnTo>
                  <a:pt x="11069356" y="8064499"/>
                </a:lnTo>
                <a:lnTo>
                  <a:pt x="11046584" y="8102599"/>
                </a:lnTo>
                <a:lnTo>
                  <a:pt x="11023515" y="8140699"/>
                </a:lnTo>
                <a:lnTo>
                  <a:pt x="11000151" y="8178799"/>
                </a:lnTo>
                <a:lnTo>
                  <a:pt x="10976493" y="8216899"/>
                </a:lnTo>
                <a:lnTo>
                  <a:pt x="10952542" y="8254999"/>
                </a:lnTo>
                <a:lnTo>
                  <a:pt x="10928300" y="8293099"/>
                </a:lnTo>
                <a:lnTo>
                  <a:pt x="10903769" y="8331199"/>
                </a:lnTo>
                <a:lnTo>
                  <a:pt x="10878950" y="8369299"/>
                </a:lnTo>
                <a:lnTo>
                  <a:pt x="10853845" y="8407399"/>
                </a:lnTo>
                <a:lnTo>
                  <a:pt x="10828454" y="8445499"/>
                </a:lnTo>
                <a:lnTo>
                  <a:pt x="10802781" y="8483599"/>
                </a:lnTo>
                <a:lnTo>
                  <a:pt x="10776826" y="8521699"/>
                </a:lnTo>
                <a:lnTo>
                  <a:pt x="10750590" y="8559799"/>
                </a:lnTo>
                <a:lnTo>
                  <a:pt x="10724076" y="8597899"/>
                </a:lnTo>
                <a:lnTo>
                  <a:pt x="10697285" y="8635999"/>
                </a:lnTo>
                <a:lnTo>
                  <a:pt x="10670218" y="8674099"/>
                </a:lnTo>
                <a:lnTo>
                  <a:pt x="10642877" y="8712199"/>
                </a:lnTo>
                <a:lnTo>
                  <a:pt x="10615263" y="8737599"/>
                </a:lnTo>
                <a:lnTo>
                  <a:pt x="10587378" y="8775699"/>
                </a:lnTo>
                <a:lnTo>
                  <a:pt x="10559224" y="8813799"/>
                </a:lnTo>
                <a:lnTo>
                  <a:pt x="10530801" y="8851899"/>
                </a:lnTo>
                <a:lnTo>
                  <a:pt x="10502112" y="8889999"/>
                </a:lnTo>
                <a:lnTo>
                  <a:pt x="10473158" y="8915399"/>
                </a:lnTo>
                <a:lnTo>
                  <a:pt x="10443940" y="8953499"/>
                </a:lnTo>
                <a:lnTo>
                  <a:pt x="10414461" y="8991599"/>
                </a:lnTo>
                <a:lnTo>
                  <a:pt x="10384721" y="9029699"/>
                </a:lnTo>
                <a:lnTo>
                  <a:pt x="10354722" y="9055099"/>
                </a:lnTo>
                <a:lnTo>
                  <a:pt x="10324466" y="9093199"/>
                </a:lnTo>
                <a:lnTo>
                  <a:pt x="10293954" y="9131299"/>
                </a:lnTo>
                <a:lnTo>
                  <a:pt x="10263187" y="9156699"/>
                </a:lnTo>
                <a:lnTo>
                  <a:pt x="10232168" y="9194799"/>
                </a:lnTo>
                <a:lnTo>
                  <a:pt x="10200898" y="9220199"/>
                </a:lnTo>
                <a:lnTo>
                  <a:pt x="10137609" y="9296399"/>
                </a:lnTo>
                <a:lnTo>
                  <a:pt x="10105593" y="9321799"/>
                </a:lnTo>
                <a:lnTo>
                  <a:pt x="10073333" y="9359899"/>
                </a:lnTo>
                <a:lnTo>
                  <a:pt x="10040829" y="9385299"/>
                </a:lnTo>
                <a:lnTo>
                  <a:pt x="10008082" y="9423399"/>
                </a:lnTo>
                <a:lnTo>
                  <a:pt x="9975096" y="9448799"/>
                </a:lnTo>
                <a:lnTo>
                  <a:pt x="9941869" y="9486899"/>
                </a:lnTo>
                <a:lnTo>
                  <a:pt x="9874706" y="9537699"/>
                </a:lnTo>
                <a:lnTo>
                  <a:pt x="9840772" y="9575799"/>
                </a:lnTo>
                <a:lnTo>
                  <a:pt x="9772206" y="9626599"/>
                </a:lnTo>
                <a:lnTo>
                  <a:pt x="9737577" y="9664699"/>
                </a:lnTo>
                <a:lnTo>
                  <a:pt x="9667636" y="9715499"/>
                </a:lnTo>
                <a:lnTo>
                  <a:pt x="9632327" y="9753599"/>
                </a:lnTo>
                <a:lnTo>
                  <a:pt x="9488866" y="9855199"/>
                </a:lnTo>
                <a:lnTo>
                  <a:pt x="9452452" y="9893299"/>
                </a:lnTo>
                <a:lnTo>
                  <a:pt x="9267172" y="10020299"/>
                </a:lnTo>
                <a:lnTo>
                  <a:pt x="9076675" y="10147299"/>
                </a:lnTo>
                <a:lnTo>
                  <a:pt x="8959953" y="10223499"/>
                </a:lnTo>
                <a:lnTo>
                  <a:pt x="8920651" y="10236199"/>
                </a:lnTo>
                <a:lnTo>
                  <a:pt x="8881154" y="10261599"/>
                </a:lnTo>
                <a:lnTo>
                  <a:pt x="8852305" y="102742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00487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65541" y="5076151"/>
            <a:ext cx="7556917" cy="680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00487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06705" y="2190557"/>
            <a:ext cx="14474589" cy="61315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00487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13" Type="http://schemas.openxmlformats.org/officeDocument/2006/relationships/image" Target="../media/image28.pn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12" Type="http://schemas.openxmlformats.org/officeDocument/2006/relationships/image" Target="../media/image2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png"/><Relationship Id="rId5" Type="http://schemas.openxmlformats.org/officeDocument/2006/relationships/image" Target="../media/image20.jp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jp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hunsail@hunsail.h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9257" y="1028700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4449846" y="12699"/>
                </a:moveTo>
                <a:lnTo>
                  <a:pt x="3779637" y="12699"/>
                </a:lnTo>
                <a:lnTo>
                  <a:pt x="3827081" y="0"/>
                </a:lnTo>
                <a:lnTo>
                  <a:pt x="4402403" y="0"/>
                </a:lnTo>
                <a:lnTo>
                  <a:pt x="4449846" y="12699"/>
                </a:lnTo>
                <a:close/>
              </a:path>
              <a:path w="8229600" h="8229600">
                <a:moveTo>
                  <a:pt x="4591257" y="25399"/>
                </a:moveTo>
                <a:lnTo>
                  <a:pt x="3638226" y="25399"/>
                </a:lnTo>
                <a:lnTo>
                  <a:pt x="3685207" y="12699"/>
                </a:lnTo>
                <a:lnTo>
                  <a:pt x="4544276" y="12699"/>
                </a:lnTo>
                <a:lnTo>
                  <a:pt x="4591257" y="25399"/>
                </a:lnTo>
                <a:close/>
              </a:path>
              <a:path w="8229600" h="8229600">
                <a:moveTo>
                  <a:pt x="4684736" y="38099"/>
                </a:moveTo>
                <a:lnTo>
                  <a:pt x="3544747" y="38099"/>
                </a:lnTo>
                <a:lnTo>
                  <a:pt x="3591405" y="25399"/>
                </a:lnTo>
                <a:lnTo>
                  <a:pt x="4638078" y="25399"/>
                </a:lnTo>
                <a:lnTo>
                  <a:pt x="4684736" y="38099"/>
                </a:lnTo>
                <a:close/>
              </a:path>
              <a:path w="8229600" h="8229600">
                <a:moveTo>
                  <a:pt x="4777551" y="50799"/>
                </a:moveTo>
                <a:lnTo>
                  <a:pt x="3451933" y="50799"/>
                </a:lnTo>
                <a:lnTo>
                  <a:pt x="3498255" y="38099"/>
                </a:lnTo>
                <a:lnTo>
                  <a:pt x="4731228" y="38099"/>
                </a:lnTo>
                <a:lnTo>
                  <a:pt x="4777551" y="50799"/>
                </a:lnTo>
                <a:close/>
              </a:path>
              <a:path w="8229600" h="8229600">
                <a:moveTo>
                  <a:pt x="4915474" y="76199"/>
                </a:moveTo>
                <a:lnTo>
                  <a:pt x="3314010" y="76199"/>
                </a:lnTo>
                <a:lnTo>
                  <a:pt x="3405782" y="50799"/>
                </a:lnTo>
                <a:lnTo>
                  <a:pt x="4823701" y="50799"/>
                </a:lnTo>
                <a:lnTo>
                  <a:pt x="4915474" y="76199"/>
                </a:lnTo>
                <a:close/>
              </a:path>
              <a:path w="8229600" h="8229600">
                <a:moveTo>
                  <a:pt x="4961075" y="8140699"/>
                </a:moveTo>
                <a:lnTo>
                  <a:pt x="3268394" y="8140699"/>
                </a:lnTo>
                <a:lnTo>
                  <a:pt x="2693255" y="7975599"/>
                </a:lnTo>
                <a:lnTo>
                  <a:pt x="2650494" y="7950199"/>
                </a:lnTo>
                <a:lnTo>
                  <a:pt x="2565654" y="7924799"/>
                </a:lnTo>
                <a:lnTo>
                  <a:pt x="2523581" y="7899399"/>
                </a:lnTo>
                <a:lnTo>
                  <a:pt x="2440146" y="7873999"/>
                </a:lnTo>
                <a:lnTo>
                  <a:pt x="2398789" y="7848599"/>
                </a:lnTo>
                <a:lnTo>
                  <a:pt x="2357677" y="7835899"/>
                </a:lnTo>
                <a:lnTo>
                  <a:pt x="2276200" y="7785099"/>
                </a:lnTo>
                <a:lnTo>
                  <a:pt x="2235840" y="7772399"/>
                </a:lnTo>
                <a:lnTo>
                  <a:pt x="2195737" y="7746999"/>
                </a:lnTo>
                <a:lnTo>
                  <a:pt x="2155894" y="7734299"/>
                </a:lnTo>
                <a:lnTo>
                  <a:pt x="1999180" y="7632699"/>
                </a:lnTo>
                <a:lnTo>
                  <a:pt x="1960682" y="7619999"/>
                </a:lnTo>
                <a:lnTo>
                  <a:pt x="1846865" y="7543799"/>
                </a:lnTo>
                <a:lnTo>
                  <a:pt x="1735632" y="7467599"/>
                </a:lnTo>
                <a:lnTo>
                  <a:pt x="1627063" y="7391399"/>
                </a:lnTo>
                <a:lnTo>
                  <a:pt x="1591480" y="7353299"/>
                </a:lnTo>
                <a:lnTo>
                  <a:pt x="1556204" y="7327899"/>
                </a:lnTo>
                <a:lnTo>
                  <a:pt x="1452258" y="7251699"/>
                </a:lnTo>
                <a:lnTo>
                  <a:pt x="1418246" y="7213599"/>
                </a:lnTo>
                <a:lnTo>
                  <a:pt x="1351194" y="7162799"/>
                </a:lnTo>
                <a:lnTo>
                  <a:pt x="1318161" y="7124699"/>
                </a:lnTo>
                <a:lnTo>
                  <a:pt x="1285460" y="7099299"/>
                </a:lnTo>
                <a:lnTo>
                  <a:pt x="1253094" y="7061199"/>
                </a:lnTo>
                <a:lnTo>
                  <a:pt x="1221067" y="7035799"/>
                </a:lnTo>
                <a:lnTo>
                  <a:pt x="1189381" y="6997699"/>
                </a:lnTo>
                <a:lnTo>
                  <a:pt x="1158039" y="6972299"/>
                </a:lnTo>
                <a:lnTo>
                  <a:pt x="1127045" y="6934199"/>
                </a:lnTo>
                <a:lnTo>
                  <a:pt x="1096402" y="6908799"/>
                </a:lnTo>
                <a:lnTo>
                  <a:pt x="1066111" y="6870699"/>
                </a:lnTo>
                <a:lnTo>
                  <a:pt x="1036178" y="6832599"/>
                </a:lnTo>
                <a:lnTo>
                  <a:pt x="1006604" y="6807199"/>
                </a:lnTo>
                <a:lnTo>
                  <a:pt x="977392" y="6769099"/>
                </a:lnTo>
                <a:lnTo>
                  <a:pt x="948546" y="6730999"/>
                </a:lnTo>
                <a:lnTo>
                  <a:pt x="920069" y="6705599"/>
                </a:lnTo>
                <a:lnTo>
                  <a:pt x="891964" y="6667499"/>
                </a:lnTo>
                <a:lnTo>
                  <a:pt x="864233" y="6629399"/>
                </a:lnTo>
                <a:lnTo>
                  <a:pt x="836879" y="6591299"/>
                </a:lnTo>
                <a:lnTo>
                  <a:pt x="809907" y="6565899"/>
                </a:lnTo>
                <a:lnTo>
                  <a:pt x="783318" y="6527799"/>
                </a:lnTo>
                <a:lnTo>
                  <a:pt x="757115" y="6489699"/>
                </a:lnTo>
                <a:lnTo>
                  <a:pt x="731303" y="6451599"/>
                </a:lnTo>
                <a:lnTo>
                  <a:pt x="705883" y="6413499"/>
                </a:lnTo>
                <a:lnTo>
                  <a:pt x="680859" y="6375399"/>
                </a:lnTo>
                <a:lnTo>
                  <a:pt x="656234" y="6337299"/>
                </a:lnTo>
                <a:lnTo>
                  <a:pt x="632011" y="6299199"/>
                </a:lnTo>
                <a:lnTo>
                  <a:pt x="608193" y="6261099"/>
                </a:lnTo>
                <a:lnTo>
                  <a:pt x="584783" y="6222999"/>
                </a:lnTo>
                <a:lnTo>
                  <a:pt x="561783" y="6184899"/>
                </a:lnTo>
                <a:lnTo>
                  <a:pt x="539198" y="6146799"/>
                </a:lnTo>
                <a:lnTo>
                  <a:pt x="517029" y="6108699"/>
                </a:lnTo>
                <a:lnTo>
                  <a:pt x="495280" y="6070599"/>
                </a:lnTo>
                <a:lnTo>
                  <a:pt x="473955" y="6032499"/>
                </a:lnTo>
                <a:lnTo>
                  <a:pt x="453055" y="5981699"/>
                </a:lnTo>
                <a:lnTo>
                  <a:pt x="432585" y="5943599"/>
                </a:lnTo>
                <a:lnTo>
                  <a:pt x="412546" y="5905499"/>
                </a:lnTo>
                <a:lnTo>
                  <a:pt x="392943" y="5867399"/>
                </a:lnTo>
                <a:lnTo>
                  <a:pt x="373778" y="5829299"/>
                </a:lnTo>
                <a:lnTo>
                  <a:pt x="355053" y="5778499"/>
                </a:lnTo>
                <a:lnTo>
                  <a:pt x="336773" y="5740399"/>
                </a:lnTo>
                <a:lnTo>
                  <a:pt x="318941" y="5702299"/>
                </a:lnTo>
                <a:lnTo>
                  <a:pt x="301558" y="5651499"/>
                </a:lnTo>
                <a:lnTo>
                  <a:pt x="284629" y="5613399"/>
                </a:lnTo>
                <a:lnTo>
                  <a:pt x="268156" y="5575299"/>
                </a:lnTo>
                <a:lnTo>
                  <a:pt x="252142" y="5524499"/>
                </a:lnTo>
                <a:lnTo>
                  <a:pt x="236590" y="5486399"/>
                </a:lnTo>
                <a:lnTo>
                  <a:pt x="221504" y="5448299"/>
                </a:lnTo>
                <a:lnTo>
                  <a:pt x="206886" y="5397499"/>
                </a:lnTo>
                <a:lnTo>
                  <a:pt x="192740" y="5359399"/>
                </a:lnTo>
                <a:lnTo>
                  <a:pt x="179067" y="5308599"/>
                </a:lnTo>
                <a:lnTo>
                  <a:pt x="165873" y="5270499"/>
                </a:lnTo>
                <a:lnTo>
                  <a:pt x="153158" y="5219699"/>
                </a:lnTo>
                <a:lnTo>
                  <a:pt x="140927" y="5181599"/>
                </a:lnTo>
                <a:lnTo>
                  <a:pt x="129183" y="5130799"/>
                </a:lnTo>
                <a:lnTo>
                  <a:pt x="117928" y="5092699"/>
                </a:lnTo>
                <a:lnTo>
                  <a:pt x="107166" y="5041899"/>
                </a:lnTo>
                <a:lnTo>
                  <a:pt x="96899" y="5003799"/>
                </a:lnTo>
                <a:lnTo>
                  <a:pt x="87131" y="4952999"/>
                </a:lnTo>
                <a:lnTo>
                  <a:pt x="77864" y="4914899"/>
                </a:lnTo>
                <a:lnTo>
                  <a:pt x="69102" y="4864099"/>
                </a:lnTo>
                <a:lnTo>
                  <a:pt x="60847" y="4813299"/>
                </a:lnTo>
                <a:lnTo>
                  <a:pt x="53103" y="4775199"/>
                </a:lnTo>
                <a:lnTo>
                  <a:pt x="45873" y="4724399"/>
                </a:lnTo>
                <a:lnTo>
                  <a:pt x="39160" y="4673599"/>
                </a:lnTo>
                <a:lnTo>
                  <a:pt x="32966" y="4635499"/>
                </a:lnTo>
                <a:lnTo>
                  <a:pt x="27295" y="4584699"/>
                </a:lnTo>
                <a:lnTo>
                  <a:pt x="22149" y="4533899"/>
                </a:lnTo>
                <a:lnTo>
                  <a:pt x="17533" y="4495799"/>
                </a:lnTo>
                <a:lnTo>
                  <a:pt x="13448" y="4444999"/>
                </a:lnTo>
                <a:lnTo>
                  <a:pt x="9898" y="4394199"/>
                </a:lnTo>
                <a:lnTo>
                  <a:pt x="6886" y="4343399"/>
                </a:lnTo>
                <a:lnTo>
                  <a:pt x="4415" y="4305299"/>
                </a:lnTo>
                <a:lnTo>
                  <a:pt x="2488" y="4254499"/>
                </a:lnTo>
                <a:lnTo>
                  <a:pt x="1107" y="4203699"/>
                </a:lnTo>
                <a:lnTo>
                  <a:pt x="277" y="4152899"/>
                </a:lnTo>
                <a:lnTo>
                  <a:pt x="0" y="4114799"/>
                </a:lnTo>
                <a:lnTo>
                  <a:pt x="277" y="4063999"/>
                </a:lnTo>
                <a:lnTo>
                  <a:pt x="1107" y="4013199"/>
                </a:lnTo>
                <a:lnTo>
                  <a:pt x="2488" y="3962399"/>
                </a:lnTo>
                <a:lnTo>
                  <a:pt x="4415" y="3911599"/>
                </a:lnTo>
                <a:lnTo>
                  <a:pt x="6886" y="3873499"/>
                </a:lnTo>
                <a:lnTo>
                  <a:pt x="9898" y="3822699"/>
                </a:lnTo>
                <a:lnTo>
                  <a:pt x="13448" y="3771899"/>
                </a:lnTo>
                <a:lnTo>
                  <a:pt x="17533" y="3721099"/>
                </a:lnTo>
                <a:lnTo>
                  <a:pt x="22149" y="3682999"/>
                </a:lnTo>
                <a:lnTo>
                  <a:pt x="27295" y="3632199"/>
                </a:lnTo>
                <a:lnTo>
                  <a:pt x="32966" y="3581399"/>
                </a:lnTo>
                <a:lnTo>
                  <a:pt x="39160" y="3543299"/>
                </a:lnTo>
                <a:lnTo>
                  <a:pt x="45873" y="3492499"/>
                </a:lnTo>
                <a:lnTo>
                  <a:pt x="53103" y="3441699"/>
                </a:lnTo>
                <a:lnTo>
                  <a:pt x="60847" y="3403599"/>
                </a:lnTo>
                <a:lnTo>
                  <a:pt x="69102" y="3352799"/>
                </a:lnTo>
                <a:lnTo>
                  <a:pt x="77864" y="3301999"/>
                </a:lnTo>
                <a:lnTo>
                  <a:pt x="87131" y="3263899"/>
                </a:lnTo>
                <a:lnTo>
                  <a:pt x="96899" y="3213099"/>
                </a:lnTo>
                <a:lnTo>
                  <a:pt x="107166" y="3174999"/>
                </a:lnTo>
                <a:lnTo>
                  <a:pt x="117928" y="3124199"/>
                </a:lnTo>
                <a:lnTo>
                  <a:pt x="129183" y="3086099"/>
                </a:lnTo>
                <a:lnTo>
                  <a:pt x="140927" y="3035299"/>
                </a:lnTo>
                <a:lnTo>
                  <a:pt x="153158" y="2997199"/>
                </a:lnTo>
                <a:lnTo>
                  <a:pt x="165873" y="2946399"/>
                </a:lnTo>
                <a:lnTo>
                  <a:pt x="179067" y="2908299"/>
                </a:lnTo>
                <a:lnTo>
                  <a:pt x="192740" y="2857499"/>
                </a:lnTo>
                <a:lnTo>
                  <a:pt x="206886" y="2819399"/>
                </a:lnTo>
                <a:lnTo>
                  <a:pt x="221504" y="2768599"/>
                </a:lnTo>
                <a:lnTo>
                  <a:pt x="236590" y="2730499"/>
                </a:lnTo>
                <a:lnTo>
                  <a:pt x="252142" y="2692399"/>
                </a:lnTo>
                <a:lnTo>
                  <a:pt x="268156" y="2641599"/>
                </a:lnTo>
                <a:lnTo>
                  <a:pt x="284629" y="2603499"/>
                </a:lnTo>
                <a:lnTo>
                  <a:pt x="301558" y="2565399"/>
                </a:lnTo>
                <a:lnTo>
                  <a:pt x="318941" y="2514599"/>
                </a:lnTo>
                <a:lnTo>
                  <a:pt x="336773" y="2476499"/>
                </a:lnTo>
                <a:lnTo>
                  <a:pt x="355053" y="2438399"/>
                </a:lnTo>
                <a:lnTo>
                  <a:pt x="373778" y="2387599"/>
                </a:lnTo>
                <a:lnTo>
                  <a:pt x="392943" y="2349499"/>
                </a:lnTo>
                <a:lnTo>
                  <a:pt x="412546" y="2311399"/>
                </a:lnTo>
                <a:lnTo>
                  <a:pt x="432585" y="2273299"/>
                </a:lnTo>
                <a:lnTo>
                  <a:pt x="453055" y="2235199"/>
                </a:lnTo>
                <a:lnTo>
                  <a:pt x="473955" y="2184399"/>
                </a:lnTo>
                <a:lnTo>
                  <a:pt x="495280" y="2146299"/>
                </a:lnTo>
                <a:lnTo>
                  <a:pt x="517029" y="2108199"/>
                </a:lnTo>
                <a:lnTo>
                  <a:pt x="539198" y="2070099"/>
                </a:lnTo>
                <a:lnTo>
                  <a:pt x="561783" y="2031999"/>
                </a:lnTo>
                <a:lnTo>
                  <a:pt x="584783" y="1993899"/>
                </a:lnTo>
                <a:lnTo>
                  <a:pt x="608193" y="1955799"/>
                </a:lnTo>
                <a:lnTo>
                  <a:pt x="632011" y="1917699"/>
                </a:lnTo>
                <a:lnTo>
                  <a:pt x="656234" y="1879599"/>
                </a:lnTo>
                <a:lnTo>
                  <a:pt x="680859" y="1841499"/>
                </a:lnTo>
                <a:lnTo>
                  <a:pt x="705883" y="1803399"/>
                </a:lnTo>
                <a:lnTo>
                  <a:pt x="731303" y="1765299"/>
                </a:lnTo>
                <a:lnTo>
                  <a:pt x="757115" y="1727199"/>
                </a:lnTo>
                <a:lnTo>
                  <a:pt x="783318" y="1689099"/>
                </a:lnTo>
                <a:lnTo>
                  <a:pt x="809907" y="1650999"/>
                </a:lnTo>
                <a:lnTo>
                  <a:pt x="836879" y="1625599"/>
                </a:lnTo>
                <a:lnTo>
                  <a:pt x="864233" y="1587499"/>
                </a:lnTo>
                <a:lnTo>
                  <a:pt x="891964" y="1549399"/>
                </a:lnTo>
                <a:lnTo>
                  <a:pt x="920069" y="1511299"/>
                </a:lnTo>
                <a:lnTo>
                  <a:pt x="948546" y="1485899"/>
                </a:lnTo>
                <a:lnTo>
                  <a:pt x="977392" y="1447799"/>
                </a:lnTo>
                <a:lnTo>
                  <a:pt x="1006604" y="1409699"/>
                </a:lnTo>
                <a:lnTo>
                  <a:pt x="1036178" y="1384299"/>
                </a:lnTo>
                <a:lnTo>
                  <a:pt x="1066111" y="1346199"/>
                </a:lnTo>
                <a:lnTo>
                  <a:pt x="1096402" y="1308099"/>
                </a:lnTo>
                <a:lnTo>
                  <a:pt x="1127045" y="1282699"/>
                </a:lnTo>
                <a:lnTo>
                  <a:pt x="1158039" y="1244599"/>
                </a:lnTo>
                <a:lnTo>
                  <a:pt x="1189381" y="1219199"/>
                </a:lnTo>
                <a:lnTo>
                  <a:pt x="1221067" y="1181099"/>
                </a:lnTo>
                <a:lnTo>
                  <a:pt x="1253094" y="1155699"/>
                </a:lnTo>
                <a:lnTo>
                  <a:pt x="1285460" y="1117599"/>
                </a:lnTo>
                <a:lnTo>
                  <a:pt x="1318161" y="1092199"/>
                </a:lnTo>
                <a:lnTo>
                  <a:pt x="1351194" y="1054099"/>
                </a:lnTo>
                <a:lnTo>
                  <a:pt x="1418246" y="1003299"/>
                </a:lnTo>
                <a:lnTo>
                  <a:pt x="1452258" y="965199"/>
                </a:lnTo>
                <a:lnTo>
                  <a:pt x="1486591" y="939799"/>
                </a:lnTo>
                <a:lnTo>
                  <a:pt x="1591480" y="863599"/>
                </a:lnTo>
                <a:lnTo>
                  <a:pt x="1627063" y="825499"/>
                </a:lnTo>
                <a:lnTo>
                  <a:pt x="1735632" y="749299"/>
                </a:lnTo>
                <a:lnTo>
                  <a:pt x="1846865" y="673099"/>
                </a:lnTo>
                <a:lnTo>
                  <a:pt x="1960682" y="596899"/>
                </a:lnTo>
                <a:lnTo>
                  <a:pt x="1999180" y="584199"/>
                </a:lnTo>
                <a:lnTo>
                  <a:pt x="2155894" y="482599"/>
                </a:lnTo>
                <a:lnTo>
                  <a:pt x="2195737" y="469899"/>
                </a:lnTo>
                <a:lnTo>
                  <a:pt x="2235840" y="444499"/>
                </a:lnTo>
                <a:lnTo>
                  <a:pt x="2276200" y="431799"/>
                </a:lnTo>
                <a:lnTo>
                  <a:pt x="2357677" y="380999"/>
                </a:lnTo>
                <a:lnTo>
                  <a:pt x="2398789" y="368299"/>
                </a:lnTo>
                <a:lnTo>
                  <a:pt x="2440146" y="342899"/>
                </a:lnTo>
                <a:lnTo>
                  <a:pt x="2523581" y="317499"/>
                </a:lnTo>
                <a:lnTo>
                  <a:pt x="2565654" y="292099"/>
                </a:lnTo>
                <a:lnTo>
                  <a:pt x="2650494" y="266699"/>
                </a:lnTo>
                <a:lnTo>
                  <a:pt x="2693255" y="241299"/>
                </a:lnTo>
                <a:lnTo>
                  <a:pt x="3268394" y="76199"/>
                </a:lnTo>
                <a:lnTo>
                  <a:pt x="4961089" y="76199"/>
                </a:lnTo>
                <a:lnTo>
                  <a:pt x="5536229" y="241299"/>
                </a:lnTo>
                <a:lnTo>
                  <a:pt x="5578990" y="266699"/>
                </a:lnTo>
                <a:lnTo>
                  <a:pt x="5663830" y="292099"/>
                </a:lnTo>
                <a:lnTo>
                  <a:pt x="5705902" y="317499"/>
                </a:lnTo>
                <a:lnTo>
                  <a:pt x="5789338" y="342899"/>
                </a:lnTo>
                <a:lnTo>
                  <a:pt x="5830694" y="368299"/>
                </a:lnTo>
                <a:lnTo>
                  <a:pt x="5871806" y="380999"/>
                </a:lnTo>
                <a:lnTo>
                  <a:pt x="5953284" y="431799"/>
                </a:lnTo>
                <a:lnTo>
                  <a:pt x="5993643" y="444499"/>
                </a:lnTo>
                <a:lnTo>
                  <a:pt x="6033746" y="469899"/>
                </a:lnTo>
                <a:lnTo>
                  <a:pt x="6073589" y="482599"/>
                </a:lnTo>
                <a:lnTo>
                  <a:pt x="6230303" y="584199"/>
                </a:lnTo>
                <a:lnTo>
                  <a:pt x="6268802" y="596899"/>
                </a:lnTo>
                <a:lnTo>
                  <a:pt x="6382618" y="673099"/>
                </a:lnTo>
                <a:lnTo>
                  <a:pt x="6493852" y="749299"/>
                </a:lnTo>
                <a:lnTo>
                  <a:pt x="6602420" y="825499"/>
                </a:lnTo>
                <a:lnTo>
                  <a:pt x="6638004" y="863599"/>
                </a:lnTo>
                <a:lnTo>
                  <a:pt x="6742893" y="939799"/>
                </a:lnTo>
                <a:lnTo>
                  <a:pt x="6777225" y="965199"/>
                </a:lnTo>
                <a:lnTo>
                  <a:pt x="6811238" y="1003299"/>
                </a:lnTo>
                <a:lnTo>
                  <a:pt x="6878289" y="1054099"/>
                </a:lnTo>
                <a:lnTo>
                  <a:pt x="6911323" y="1092199"/>
                </a:lnTo>
                <a:lnTo>
                  <a:pt x="6944024" y="1117599"/>
                </a:lnTo>
                <a:lnTo>
                  <a:pt x="6976389" y="1155699"/>
                </a:lnTo>
                <a:lnTo>
                  <a:pt x="7008417" y="1181099"/>
                </a:lnTo>
                <a:lnTo>
                  <a:pt x="7040103" y="1219199"/>
                </a:lnTo>
                <a:lnTo>
                  <a:pt x="7071444" y="1244599"/>
                </a:lnTo>
                <a:lnTo>
                  <a:pt x="7102438" y="1282699"/>
                </a:lnTo>
                <a:lnTo>
                  <a:pt x="7133082" y="1308099"/>
                </a:lnTo>
                <a:lnTo>
                  <a:pt x="7163372" y="1346199"/>
                </a:lnTo>
                <a:lnTo>
                  <a:pt x="7193306" y="1384299"/>
                </a:lnTo>
                <a:lnTo>
                  <a:pt x="7222880" y="1409699"/>
                </a:lnTo>
                <a:lnTo>
                  <a:pt x="7252091" y="1447799"/>
                </a:lnTo>
                <a:lnTo>
                  <a:pt x="7280937" y="1485899"/>
                </a:lnTo>
                <a:lnTo>
                  <a:pt x="7309414" y="1511299"/>
                </a:lnTo>
                <a:lnTo>
                  <a:pt x="7337520" y="1549399"/>
                </a:lnTo>
                <a:lnTo>
                  <a:pt x="7365251" y="1587499"/>
                </a:lnTo>
                <a:lnTo>
                  <a:pt x="7392604" y="1625599"/>
                </a:lnTo>
                <a:lnTo>
                  <a:pt x="7419577" y="1650999"/>
                </a:lnTo>
                <a:lnTo>
                  <a:pt x="7446166" y="1689099"/>
                </a:lnTo>
                <a:lnTo>
                  <a:pt x="7472368" y="1727199"/>
                </a:lnTo>
                <a:lnTo>
                  <a:pt x="7498180" y="1765299"/>
                </a:lnTo>
                <a:lnTo>
                  <a:pt x="7523600" y="1803399"/>
                </a:lnTo>
                <a:lnTo>
                  <a:pt x="7548624" y="1841499"/>
                </a:lnTo>
                <a:lnTo>
                  <a:pt x="7573249" y="1879599"/>
                </a:lnTo>
                <a:lnTo>
                  <a:pt x="7597472" y="1917699"/>
                </a:lnTo>
                <a:lnTo>
                  <a:pt x="7621290" y="1955799"/>
                </a:lnTo>
                <a:lnTo>
                  <a:pt x="7644701" y="1993899"/>
                </a:lnTo>
                <a:lnTo>
                  <a:pt x="7667700" y="2031999"/>
                </a:lnTo>
                <a:lnTo>
                  <a:pt x="7690286" y="2070099"/>
                </a:lnTo>
                <a:lnTo>
                  <a:pt x="7712454" y="2108199"/>
                </a:lnTo>
                <a:lnTo>
                  <a:pt x="7734203" y="2146299"/>
                </a:lnTo>
                <a:lnTo>
                  <a:pt x="7755529" y="2184399"/>
                </a:lnTo>
                <a:lnTo>
                  <a:pt x="7776428" y="2235199"/>
                </a:lnTo>
                <a:lnTo>
                  <a:pt x="7796899" y="2273299"/>
                </a:lnTo>
                <a:lnTo>
                  <a:pt x="7816937" y="2311399"/>
                </a:lnTo>
                <a:lnTo>
                  <a:pt x="7836541" y="2349499"/>
                </a:lnTo>
                <a:lnTo>
                  <a:pt x="7855706" y="2387599"/>
                </a:lnTo>
                <a:lnTo>
                  <a:pt x="7874430" y="2438399"/>
                </a:lnTo>
                <a:lnTo>
                  <a:pt x="7892710" y="2476499"/>
                </a:lnTo>
                <a:lnTo>
                  <a:pt x="7910543" y="2514599"/>
                </a:lnTo>
                <a:lnTo>
                  <a:pt x="7927925" y="2565399"/>
                </a:lnTo>
                <a:lnTo>
                  <a:pt x="7944855" y="2603499"/>
                </a:lnTo>
                <a:lnTo>
                  <a:pt x="7961328" y="2641599"/>
                </a:lnTo>
                <a:lnTo>
                  <a:pt x="7977342" y="2692399"/>
                </a:lnTo>
                <a:lnTo>
                  <a:pt x="7992893" y="2730499"/>
                </a:lnTo>
                <a:lnTo>
                  <a:pt x="8007979" y="2768599"/>
                </a:lnTo>
                <a:lnTo>
                  <a:pt x="8022597" y="2819399"/>
                </a:lnTo>
                <a:lnTo>
                  <a:pt x="8036744" y="2857499"/>
                </a:lnTo>
                <a:lnTo>
                  <a:pt x="8050416" y="2908299"/>
                </a:lnTo>
                <a:lnTo>
                  <a:pt x="8063611" y="2946399"/>
                </a:lnTo>
                <a:lnTo>
                  <a:pt x="8076325" y="2997199"/>
                </a:lnTo>
                <a:lnTo>
                  <a:pt x="8088556" y="3035299"/>
                </a:lnTo>
                <a:lnTo>
                  <a:pt x="8100300" y="3086099"/>
                </a:lnTo>
                <a:lnTo>
                  <a:pt x="8111555" y="3124199"/>
                </a:lnTo>
                <a:lnTo>
                  <a:pt x="8122318" y="3174999"/>
                </a:lnTo>
                <a:lnTo>
                  <a:pt x="8132584" y="3213099"/>
                </a:lnTo>
                <a:lnTo>
                  <a:pt x="8142353" y="3263899"/>
                </a:lnTo>
                <a:lnTo>
                  <a:pt x="8151620" y="3301999"/>
                </a:lnTo>
                <a:lnTo>
                  <a:pt x="8160382" y="3352799"/>
                </a:lnTo>
                <a:lnTo>
                  <a:pt x="8168636" y="3403599"/>
                </a:lnTo>
                <a:lnTo>
                  <a:pt x="8176380" y="3441699"/>
                </a:lnTo>
                <a:lnTo>
                  <a:pt x="8183610" y="3492499"/>
                </a:lnTo>
                <a:lnTo>
                  <a:pt x="8190324" y="3543299"/>
                </a:lnTo>
                <a:lnTo>
                  <a:pt x="8196517" y="3581399"/>
                </a:lnTo>
                <a:lnTo>
                  <a:pt x="8202189" y="3632199"/>
                </a:lnTo>
                <a:lnTo>
                  <a:pt x="8207334" y="3682999"/>
                </a:lnTo>
                <a:lnTo>
                  <a:pt x="8211950" y="3721099"/>
                </a:lnTo>
                <a:lnTo>
                  <a:pt x="8216035" y="3771899"/>
                </a:lnTo>
                <a:lnTo>
                  <a:pt x="8219585" y="3822699"/>
                </a:lnTo>
                <a:lnTo>
                  <a:pt x="8222597" y="3873499"/>
                </a:lnTo>
                <a:lnTo>
                  <a:pt x="8225068" y="3911599"/>
                </a:lnTo>
                <a:lnTo>
                  <a:pt x="8226995" y="3962399"/>
                </a:lnTo>
                <a:lnTo>
                  <a:pt x="8228376" y="4013199"/>
                </a:lnTo>
                <a:lnTo>
                  <a:pt x="8229206" y="4063999"/>
                </a:lnTo>
                <a:lnTo>
                  <a:pt x="8229484" y="4114799"/>
                </a:lnTo>
                <a:lnTo>
                  <a:pt x="8229206" y="4152899"/>
                </a:lnTo>
                <a:lnTo>
                  <a:pt x="8228376" y="4203699"/>
                </a:lnTo>
                <a:lnTo>
                  <a:pt x="8226995" y="4254499"/>
                </a:lnTo>
                <a:lnTo>
                  <a:pt x="8225068" y="4305299"/>
                </a:lnTo>
                <a:lnTo>
                  <a:pt x="8222597" y="4343399"/>
                </a:lnTo>
                <a:lnTo>
                  <a:pt x="8219585" y="4394199"/>
                </a:lnTo>
                <a:lnTo>
                  <a:pt x="8216035" y="4444999"/>
                </a:lnTo>
                <a:lnTo>
                  <a:pt x="8211950" y="4495799"/>
                </a:lnTo>
                <a:lnTo>
                  <a:pt x="8207333" y="4533899"/>
                </a:lnTo>
                <a:lnTo>
                  <a:pt x="8202188" y="4584699"/>
                </a:lnTo>
                <a:lnTo>
                  <a:pt x="8196517" y="4635499"/>
                </a:lnTo>
                <a:lnTo>
                  <a:pt x="8190323" y="4673599"/>
                </a:lnTo>
                <a:lnTo>
                  <a:pt x="8183609" y="4724399"/>
                </a:lnTo>
                <a:lnTo>
                  <a:pt x="8176379" y="4775199"/>
                </a:lnTo>
                <a:lnTo>
                  <a:pt x="8168635" y="4813299"/>
                </a:lnTo>
                <a:lnTo>
                  <a:pt x="8160380" y="4864099"/>
                </a:lnTo>
                <a:lnTo>
                  <a:pt x="8151618" y="4914899"/>
                </a:lnTo>
                <a:lnTo>
                  <a:pt x="8142351" y="4952999"/>
                </a:lnTo>
                <a:lnTo>
                  <a:pt x="8132582" y="5003799"/>
                </a:lnTo>
                <a:lnTo>
                  <a:pt x="8122315" y="5041899"/>
                </a:lnTo>
                <a:lnTo>
                  <a:pt x="8111552" y="5092699"/>
                </a:lnTo>
                <a:lnTo>
                  <a:pt x="8100297" y="5130799"/>
                </a:lnTo>
                <a:lnTo>
                  <a:pt x="8088553" y="5181599"/>
                </a:lnTo>
                <a:lnTo>
                  <a:pt x="8076321" y="5219699"/>
                </a:lnTo>
                <a:lnTo>
                  <a:pt x="8063607" y="5270499"/>
                </a:lnTo>
                <a:lnTo>
                  <a:pt x="8050412" y="5308599"/>
                </a:lnTo>
                <a:lnTo>
                  <a:pt x="8036739" y="5359399"/>
                </a:lnTo>
                <a:lnTo>
                  <a:pt x="8022592" y="5397499"/>
                </a:lnTo>
                <a:lnTo>
                  <a:pt x="8007974" y="5448299"/>
                </a:lnTo>
                <a:lnTo>
                  <a:pt x="7992888" y="5486399"/>
                </a:lnTo>
                <a:lnTo>
                  <a:pt x="7977336" y="5524499"/>
                </a:lnTo>
                <a:lnTo>
                  <a:pt x="7961322" y="5575299"/>
                </a:lnTo>
                <a:lnTo>
                  <a:pt x="7944848" y="5613399"/>
                </a:lnTo>
                <a:lnTo>
                  <a:pt x="7927919" y="5651499"/>
                </a:lnTo>
                <a:lnTo>
                  <a:pt x="7910536" y="5702299"/>
                </a:lnTo>
                <a:lnTo>
                  <a:pt x="7892703" y="5740399"/>
                </a:lnTo>
                <a:lnTo>
                  <a:pt x="7874422" y="5778499"/>
                </a:lnTo>
                <a:lnTo>
                  <a:pt x="7855698" y="5829299"/>
                </a:lnTo>
                <a:lnTo>
                  <a:pt x="7836532" y="5867399"/>
                </a:lnTo>
                <a:lnTo>
                  <a:pt x="7816929" y="5905499"/>
                </a:lnTo>
                <a:lnTo>
                  <a:pt x="7796890" y="5943599"/>
                </a:lnTo>
                <a:lnTo>
                  <a:pt x="7776419" y="5981699"/>
                </a:lnTo>
                <a:lnTo>
                  <a:pt x="7755519" y="6032499"/>
                </a:lnTo>
                <a:lnTo>
                  <a:pt x="7734193" y="6070599"/>
                </a:lnTo>
                <a:lnTo>
                  <a:pt x="7712444" y="6108699"/>
                </a:lnTo>
                <a:lnTo>
                  <a:pt x="7690275" y="6146799"/>
                </a:lnTo>
                <a:lnTo>
                  <a:pt x="7667689" y="6184899"/>
                </a:lnTo>
                <a:lnTo>
                  <a:pt x="7644689" y="6222999"/>
                </a:lnTo>
                <a:lnTo>
                  <a:pt x="7621279" y="6261099"/>
                </a:lnTo>
                <a:lnTo>
                  <a:pt x="7597460" y="6299199"/>
                </a:lnTo>
                <a:lnTo>
                  <a:pt x="7573236" y="6337299"/>
                </a:lnTo>
                <a:lnTo>
                  <a:pt x="7548611" y="6375399"/>
                </a:lnTo>
                <a:lnTo>
                  <a:pt x="7523587" y="6413499"/>
                </a:lnTo>
                <a:lnTo>
                  <a:pt x="7498167" y="6451599"/>
                </a:lnTo>
                <a:lnTo>
                  <a:pt x="7472354" y="6489699"/>
                </a:lnTo>
                <a:lnTo>
                  <a:pt x="7446152" y="6527799"/>
                </a:lnTo>
                <a:lnTo>
                  <a:pt x="7419562" y="6565899"/>
                </a:lnTo>
                <a:lnTo>
                  <a:pt x="7392589" y="6591299"/>
                </a:lnTo>
                <a:lnTo>
                  <a:pt x="7365236" y="6629399"/>
                </a:lnTo>
                <a:lnTo>
                  <a:pt x="7337504" y="6667499"/>
                </a:lnTo>
                <a:lnTo>
                  <a:pt x="7309398" y="6705599"/>
                </a:lnTo>
                <a:lnTo>
                  <a:pt x="7280921" y="6730999"/>
                </a:lnTo>
                <a:lnTo>
                  <a:pt x="7252075" y="6769099"/>
                </a:lnTo>
                <a:lnTo>
                  <a:pt x="7222863" y="6807199"/>
                </a:lnTo>
                <a:lnTo>
                  <a:pt x="7193288" y="6832599"/>
                </a:lnTo>
                <a:lnTo>
                  <a:pt x="7163355" y="6870699"/>
                </a:lnTo>
                <a:lnTo>
                  <a:pt x="7133064" y="6908799"/>
                </a:lnTo>
                <a:lnTo>
                  <a:pt x="7102420" y="6934199"/>
                </a:lnTo>
                <a:lnTo>
                  <a:pt x="7071426" y="6972299"/>
                </a:lnTo>
                <a:lnTo>
                  <a:pt x="7040084" y="6997699"/>
                </a:lnTo>
                <a:lnTo>
                  <a:pt x="7008398" y="7035799"/>
                </a:lnTo>
                <a:lnTo>
                  <a:pt x="6976370" y="7061199"/>
                </a:lnTo>
                <a:lnTo>
                  <a:pt x="6944004" y="7099299"/>
                </a:lnTo>
                <a:lnTo>
                  <a:pt x="6911303" y="7124699"/>
                </a:lnTo>
                <a:lnTo>
                  <a:pt x="6878270" y="7162799"/>
                </a:lnTo>
                <a:lnTo>
                  <a:pt x="6811217" y="7213599"/>
                </a:lnTo>
                <a:lnTo>
                  <a:pt x="6777205" y="7251699"/>
                </a:lnTo>
                <a:lnTo>
                  <a:pt x="6673258" y="7327899"/>
                </a:lnTo>
                <a:lnTo>
                  <a:pt x="6637983" y="7353299"/>
                </a:lnTo>
                <a:lnTo>
                  <a:pt x="6602399" y="7391399"/>
                </a:lnTo>
                <a:lnTo>
                  <a:pt x="6493830" y="7467599"/>
                </a:lnTo>
                <a:lnTo>
                  <a:pt x="6382596" y="7543799"/>
                </a:lnTo>
                <a:lnTo>
                  <a:pt x="6268780" y="7619999"/>
                </a:lnTo>
                <a:lnTo>
                  <a:pt x="6230281" y="7632699"/>
                </a:lnTo>
                <a:lnTo>
                  <a:pt x="6073567" y="7734299"/>
                </a:lnTo>
                <a:lnTo>
                  <a:pt x="6033724" y="7746999"/>
                </a:lnTo>
                <a:lnTo>
                  <a:pt x="5993621" y="7772399"/>
                </a:lnTo>
                <a:lnTo>
                  <a:pt x="5953262" y="7785099"/>
                </a:lnTo>
                <a:lnTo>
                  <a:pt x="5871784" y="7835899"/>
                </a:lnTo>
                <a:lnTo>
                  <a:pt x="5830673" y="7848599"/>
                </a:lnTo>
                <a:lnTo>
                  <a:pt x="5789316" y="7873999"/>
                </a:lnTo>
                <a:lnTo>
                  <a:pt x="5705881" y="7899399"/>
                </a:lnTo>
                <a:lnTo>
                  <a:pt x="5663809" y="7924799"/>
                </a:lnTo>
                <a:lnTo>
                  <a:pt x="5578970" y="7950199"/>
                </a:lnTo>
                <a:lnTo>
                  <a:pt x="5536209" y="7975599"/>
                </a:lnTo>
                <a:lnTo>
                  <a:pt x="4961075" y="8140699"/>
                </a:lnTo>
                <a:close/>
              </a:path>
              <a:path w="8229600" h="8229600">
                <a:moveTo>
                  <a:pt x="4823688" y="8166099"/>
                </a:moveTo>
                <a:lnTo>
                  <a:pt x="3405782" y="8166099"/>
                </a:lnTo>
                <a:lnTo>
                  <a:pt x="3314010" y="8140699"/>
                </a:lnTo>
                <a:lnTo>
                  <a:pt x="4915460" y="8140699"/>
                </a:lnTo>
                <a:lnTo>
                  <a:pt x="4823688" y="8166099"/>
                </a:lnTo>
                <a:close/>
              </a:path>
              <a:path w="8229600" h="8229600">
                <a:moveTo>
                  <a:pt x="4731217" y="8178799"/>
                </a:moveTo>
                <a:lnTo>
                  <a:pt x="3498255" y="8178799"/>
                </a:lnTo>
                <a:lnTo>
                  <a:pt x="3451933" y="8166099"/>
                </a:lnTo>
                <a:lnTo>
                  <a:pt x="4777539" y="8166099"/>
                </a:lnTo>
                <a:lnTo>
                  <a:pt x="4731217" y="8178799"/>
                </a:lnTo>
                <a:close/>
              </a:path>
              <a:path w="8229600" h="8229600">
                <a:moveTo>
                  <a:pt x="4638068" y="8191499"/>
                </a:moveTo>
                <a:lnTo>
                  <a:pt x="3591405" y="8191499"/>
                </a:lnTo>
                <a:lnTo>
                  <a:pt x="3544747" y="8178799"/>
                </a:lnTo>
                <a:lnTo>
                  <a:pt x="4684726" y="8178799"/>
                </a:lnTo>
                <a:lnTo>
                  <a:pt x="4638068" y="8191499"/>
                </a:lnTo>
                <a:close/>
              </a:path>
              <a:path w="8229600" h="8229600">
                <a:moveTo>
                  <a:pt x="4544268" y="8204199"/>
                </a:moveTo>
                <a:lnTo>
                  <a:pt x="3685207" y="8204199"/>
                </a:lnTo>
                <a:lnTo>
                  <a:pt x="3638226" y="8191499"/>
                </a:lnTo>
                <a:lnTo>
                  <a:pt x="4591248" y="8191499"/>
                </a:lnTo>
                <a:lnTo>
                  <a:pt x="4544268" y="8204199"/>
                </a:lnTo>
                <a:close/>
              </a:path>
              <a:path w="8229600" h="8229600">
                <a:moveTo>
                  <a:pt x="4402397" y="8216899"/>
                </a:moveTo>
                <a:lnTo>
                  <a:pt x="3827081" y="8216899"/>
                </a:lnTo>
                <a:lnTo>
                  <a:pt x="3779637" y="8204199"/>
                </a:lnTo>
                <a:lnTo>
                  <a:pt x="4449839" y="8204199"/>
                </a:lnTo>
                <a:lnTo>
                  <a:pt x="4402397" y="8216899"/>
                </a:lnTo>
                <a:close/>
              </a:path>
              <a:path w="8229600" h="8229600">
                <a:moveTo>
                  <a:pt x="4114742" y="8229599"/>
                </a:moveTo>
                <a:lnTo>
                  <a:pt x="4066456" y="8216899"/>
                </a:lnTo>
                <a:lnTo>
                  <a:pt x="4163026" y="8216899"/>
                </a:lnTo>
                <a:lnTo>
                  <a:pt x="4114742" y="8229599"/>
                </a:lnTo>
                <a:close/>
              </a:path>
            </a:pathLst>
          </a:custGeom>
          <a:solidFill>
            <a:srgbClr val="FFFFFF">
              <a:alpha val="8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70775" y="3635290"/>
            <a:ext cx="3346450" cy="527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300" spc="675" dirty="0"/>
              <a:t>A</a:t>
            </a:r>
            <a:r>
              <a:rPr sz="3300" spc="800" dirty="0"/>
              <a:t>PP</a:t>
            </a:r>
            <a:r>
              <a:rPr sz="3300" spc="785" dirty="0"/>
              <a:t>L</a:t>
            </a:r>
            <a:r>
              <a:rPr sz="3300" spc="225" dirty="0"/>
              <a:t>I</a:t>
            </a:r>
            <a:r>
              <a:rPr sz="3300" spc="610" dirty="0"/>
              <a:t>C</a:t>
            </a:r>
            <a:r>
              <a:rPr sz="3300" spc="675" dirty="0"/>
              <a:t>A</a:t>
            </a:r>
            <a:r>
              <a:rPr sz="3300" spc="484" dirty="0"/>
              <a:t>T</a:t>
            </a:r>
            <a:r>
              <a:rPr sz="3300" spc="225" dirty="0"/>
              <a:t>I</a:t>
            </a:r>
            <a:r>
              <a:rPr sz="3300" spc="340" dirty="0"/>
              <a:t>O</a:t>
            </a:r>
            <a:r>
              <a:rPr sz="3300" spc="355" dirty="0"/>
              <a:t>N</a:t>
            </a:r>
            <a:endParaRPr sz="3300" dirty="0"/>
          </a:p>
        </p:txBody>
      </p:sp>
      <p:sp>
        <p:nvSpPr>
          <p:cNvPr id="5" name="object 5"/>
          <p:cNvSpPr txBox="1"/>
          <p:nvPr/>
        </p:nvSpPr>
        <p:spPr>
          <a:xfrm>
            <a:off x="6945870" y="4433607"/>
            <a:ext cx="4396260" cy="45534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6899"/>
              </a:lnSpc>
              <a:spcBef>
                <a:spcPts val="100"/>
              </a:spcBef>
              <a:tabLst>
                <a:tab pos="2602230" algn="l"/>
              </a:tabLst>
            </a:pPr>
            <a:r>
              <a:rPr sz="3300" b="1" spc="475" dirty="0">
                <a:solidFill>
                  <a:srgbClr val="00487A"/>
                </a:solidFill>
                <a:latin typeface="Tahoma"/>
                <a:cs typeface="Tahoma"/>
              </a:rPr>
              <a:t>TRAINING	</a:t>
            </a:r>
            <a:r>
              <a:rPr sz="3300" b="1" spc="505" dirty="0">
                <a:solidFill>
                  <a:srgbClr val="00487A"/>
                </a:solidFill>
                <a:latin typeface="Tahoma"/>
                <a:cs typeface="Tahoma"/>
              </a:rPr>
              <a:t>AND  </a:t>
            </a:r>
            <a:r>
              <a:rPr sz="3300" b="1" spc="490" dirty="0">
                <a:solidFill>
                  <a:srgbClr val="00487A"/>
                </a:solidFill>
                <a:latin typeface="Tahoma"/>
                <a:cs typeface="Tahoma"/>
              </a:rPr>
              <a:t>D</a:t>
            </a:r>
            <a:r>
              <a:rPr sz="3300" b="1" spc="685" dirty="0">
                <a:solidFill>
                  <a:srgbClr val="00487A"/>
                </a:solidFill>
                <a:latin typeface="Tahoma"/>
                <a:cs typeface="Tahoma"/>
              </a:rPr>
              <a:t>E</a:t>
            </a:r>
            <a:r>
              <a:rPr sz="3300" b="1" spc="480" dirty="0">
                <a:solidFill>
                  <a:srgbClr val="00487A"/>
                </a:solidFill>
                <a:latin typeface="Tahoma"/>
                <a:cs typeface="Tahoma"/>
              </a:rPr>
              <a:t>V</a:t>
            </a:r>
            <a:r>
              <a:rPr sz="3300" b="1" spc="685" dirty="0">
                <a:solidFill>
                  <a:srgbClr val="00487A"/>
                </a:solidFill>
                <a:latin typeface="Tahoma"/>
                <a:cs typeface="Tahoma"/>
              </a:rPr>
              <a:t>E</a:t>
            </a:r>
            <a:r>
              <a:rPr sz="3300" b="1" spc="785" dirty="0">
                <a:solidFill>
                  <a:srgbClr val="00487A"/>
                </a:solidFill>
                <a:latin typeface="Tahoma"/>
                <a:cs typeface="Tahoma"/>
              </a:rPr>
              <a:t>L</a:t>
            </a:r>
            <a:r>
              <a:rPr sz="3300" b="1" spc="340" dirty="0">
                <a:solidFill>
                  <a:srgbClr val="00487A"/>
                </a:solidFill>
                <a:latin typeface="Tahoma"/>
                <a:cs typeface="Tahoma"/>
              </a:rPr>
              <a:t>O</a:t>
            </a:r>
            <a:r>
              <a:rPr sz="3300" b="1" spc="800" dirty="0">
                <a:solidFill>
                  <a:srgbClr val="00487A"/>
                </a:solidFill>
                <a:latin typeface="Tahoma"/>
                <a:cs typeface="Tahoma"/>
              </a:rPr>
              <a:t>P</a:t>
            </a:r>
            <a:r>
              <a:rPr sz="3300" b="1" spc="735" dirty="0">
                <a:solidFill>
                  <a:srgbClr val="00487A"/>
                </a:solidFill>
                <a:latin typeface="Tahoma"/>
                <a:cs typeface="Tahoma"/>
              </a:rPr>
              <a:t>M</a:t>
            </a:r>
            <a:r>
              <a:rPr sz="3300" b="1" spc="685" dirty="0">
                <a:solidFill>
                  <a:srgbClr val="00487A"/>
                </a:solidFill>
                <a:latin typeface="Tahoma"/>
                <a:cs typeface="Tahoma"/>
              </a:rPr>
              <a:t>E</a:t>
            </a:r>
            <a:r>
              <a:rPr sz="3300" b="1" spc="715" dirty="0">
                <a:solidFill>
                  <a:srgbClr val="00487A"/>
                </a:solidFill>
                <a:latin typeface="Tahoma"/>
                <a:cs typeface="Tahoma"/>
              </a:rPr>
              <a:t>N</a:t>
            </a:r>
            <a:r>
              <a:rPr sz="3300" b="1" spc="85" dirty="0">
                <a:solidFill>
                  <a:srgbClr val="00487A"/>
                </a:solidFill>
                <a:latin typeface="Tahoma"/>
                <a:cs typeface="Tahoma"/>
              </a:rPr>
              <a:t>T  </a:t>
            </a:r>
            <a:r>
              <a:rPr sz="3300" b="1" spc="540" dirty="0">
                <a:solidFill>
                  <a:srgbClr val="00487A"/>
                </a:solidFill>
                <a:latin typeface="Tahoma"/>
                <a:cs typeface="Tahoma"/>
              </a:rPr>
              <a:t>SIMPOSYUM</a:t>
            </a:r>
            <a:endParaRPr sz="3300" b="1" dirty="0">
              <a:latin typeface="Tahoma"/>
              <a:cs typeface="Tahoma"/>
            </a:endParaRPr>
          </a:p>
          <a:p>
            <a:pPr marL="151130" algn="ctr">
              <a:lnSpc>
                <a:spcPct val="100000"/>
              </a:lnSpc>
              <a:spcBef>
                <a:spcPts val="1065"/>
              </a:spcBef>
            </a:pPr>
            <a:r>
              <a:rPr sz="3300" b="1" spc="420" dirty="0">
                <a:solidFill>
                  <a:srgbClr val="00487A"/>
                </a:solidFill>
                <a:latin typeface="Tahoma"/>
                <a:cs typeface="Tahoma"/>
              </a:rPr>
              <a:t>2019</a:t>
            </a:r>
            <a:endParaRPr lang="hu-HU" sz="3300" b="1" dirty="0">
              <a:latin typeface="Tahoma"/>
              <a:cs typeface="Tahoma"/>
            </a:endParaRPr>
          </a:p>
          <a:p>
            <a:pPr marL="151130" algn="ctr">
              <a:lnSpc>
                <a:spcPct val="100000"/>
              </a:lnSpc>
              <a:spcBef>
                <a:spcPts val="1065"/>
              </a:spcBef>
            </a:pPr>
            <a:endParaRPr lang="hu-HU" sz="2250" spc="-95" dirty="0">
              <a:solidFill>
                <a:srgbClr val="00487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1130" algn="ctr">
              <a:lnSpc>
                <a:spcPct val="100000"/>
              </a:lnSpc>
              <a:spcBef>
                <a:spcPts val="1065"/>
              </a:spcBef>
            </a:pPr>
            <a:r>
              <a:rPr sz="2250" spc="-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Prepared </a:t>
            </a:r>
            <a:r>
              <a:rPr sz="2250" spc="-2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by: </a:t>
            </a:r>
            <a:endParaRPr lang="hu-HU" sz="2250" spc="-200" dirty="0">
              <a:solidFill>
                <a:srgbClr val="00487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1130" algn="ctr">
              <a:lnSpc>
                <a:spcPct val="100000"/>
              </a:lnSpc>
              <a:spcBef>
                <a:spcPts val="1065"/>
              </a:spcBef>
            </a:pPr>
            <a:r>
              <a:rPr sz="2250" spc="-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András</a:t>
            </a:r>
            <a:r>
              <a:rPr sz="2250" spc="-17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50" spc="-8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Holczhauser</a:t>
            </a:r>
            <a:endParaRPr lang="hu-HU" sz="2250" spc="-80" dirty="0">
              <a:solidFill>
                <a:srgbClr val="00487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1130" algn="ctr">
              <a:lnSpc>
                <a:spcPct val="100000"/>
              </a:lnSpc>
              <a:spcBef>
                <a:spcPts val="1065"/>
              </a:spcBef>
            </a:pPr>
            <a:r>
              <a:rPr sz="230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Secretary</a:t>
            </a:r>
            <a:r>
              <a:rPr sz="230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300" spc="-114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</a:t>
            </a:r>
            <a:endParaRPr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4071" y="3006332"/>
            <a:ext cx="4959985" cy="248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3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HUNGAR</a:t>
            </a:r>
            <a:r>
              <a:rPr sz="1500" spc="-22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500" spc="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z="1500" spc="-22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500" spc="27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sz="1500" spc="509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500" spc="3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YACHT</a:t>
            </a:r>
            <a:r>
              <a:rPr sz="1500" spc="-22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500" spc="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z="1500" spc="-2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500" spc="3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</a:t>
            </a:r>
            <a:r>
              <a:rPr sz="1500" spc="509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500" spc="38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</a:t>
            </a:r>
            <a:r>
              <a:rPr sz="1500" spc="-22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500" spc="1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sz="1500" spc="-22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500" spc="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z="1500" spc="-2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500" spc="3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  <a:endParaRPr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468648" y="1286623"/>
            <a:ext cx="1352550" cy="1352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914775" cy="10287000"/>
          </a:xfrm>
          <a:custGeom>
            <a:avLst/>
            <a:gdLst/>
            <a:ahLst/>
            <a:cxnLst/>
            <a:rect l="l" t="t" r="r" b="b"/>
            <a:pathLst>
              <a:path w="3914775" h="10287000">
                <a:moveTo>
                  <a:pt x="0" y="0"/>
                </a:moveTo>
                <a:lnTo>
                  <a:pt x="3914775" y="0"/>
                </a:lnTo>
                <a:lnTo>
                  <a:pt x="391477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0048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15631" y="785579"/>
            <a:ext cx="8044180" cy="680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45455" algn="l"/>
              </a:tabLst>
            </a:pPr>
            <a:r>
              <a:rPr spc="705" dirty="0"/>
              <a:t>INTERNATIONAL	</a:t>
            </a:r>
            <a:r>
              <a:rPr spc="725" dirty="0"/>
              <a:t>EVENTS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15631" y="1686259"/>
            <a:ext cx="582041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05" dirty="0">
                <a:solidFill>
                  <a:srgbClr val="00487A"/>
                </a:solidFill>
                <a:latin typeface="Trebuchet MS"/>
                <a:cs typeface="Trebuchet MS"/>
              </a:rPr>
              <a:t>4-8 </a:t>
            </a:r>
            <a:r>
              <a:rPr sz="2900" spc="-150" dirty="0">
                <a:solidFill>
                  <a:srgbClr val="00487A"/>
                </a:solidFill>
                <a:latin typeface="Trebuchet MS"/>
                <a:cs typeface="Trebuchet MS"/>
              </a:rPr>
              <a:t>international </a:t>
            </a:r>
            <a:r>
              <a:rPr sz="2900" spc="-160" dirty="0">
                <a:solidFill>
                  <a:srgbClr val="00487A"/>
                </a:solidFill>
                <a:latin typeface="Trebuchet MS"/>
                <a:cs typeface="Trebuchet MS"/>
              </a:rPr>
              <a:t>competitions </a:t>
            </a:r>
            <a:r>
              <a:rPr sz="2900" spc="-155" dirty="0">
                <a:solidFill>
                  <a:srgbClr val="00487A"/>
                </a:solidFill>
                <a:latin typeface="Trebuchet MS"/>
                <a:cs typeface="Trebuchet MS"/>
              </a:rPr>
              <a:t>per</a:t>
            </a:r>
            <a:r>
              <a:rPr sz="2900" spc="-140" dirty="0">
                <a:solidFill>
                  <a:srgbClr val="00487A"/>
                </a:solidFill>
                <a:latin typeface="Trebuchet MS"/>
                <a:cs typeface="Trebuchet MS"/>
              </a:rPr>
              <a:t> </a:t>
            </a:r>
            <a:r>
              <a:rPr sz="2900" spc="-170" dirty="0">
                <a:solidFill>
                  <a:srgbClr val="00487A"/>
                </a:solidFill>
                <a:latin typeface="Trebuchet MS"/>
                <a:cs typeface="Trebuchet MS"/>
              </a:rPr>
              <a:t>year</a:t>
            </a:r>
            <a:endParaRPr sz="29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28331" y="2643919"/>
            <a:ext cx="828675" cy="0"/>
          </a:xfrm>
          <a:custGeom>
            <a:avLst/>
            <a:gdLst/>
            <a:ahLst/>
            <a:cxnLst/>
            <a:rect l="l" t="t" r="r" b="b"/>
            <a:pathLst>
              <a:path w="828675">
                <a:moveTo>
                  <a:pt x="0" y="0"/>
                </a:moveTo>
                <a:lnTo>
                  <a:pt x="828675" y="0"/>
                </a:lnTo>
              </a:path>
            </a:pathLst>
          </a:custGeom>
          <a:ln w="76200">
            <a:solidFill>
              <a:srgbClr val="181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454624" y="9809340"/>
            <a:ext cx="5328920" cy="290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50" spc="45" dirty="0">
                <a:solidFill>
                  <a:srgbClr val="00487A"/>
                </a:solidFill>
                <a:latin typeface="Trebuchet MS"/>
                <a:cs typeface="Trebuchet MS"/>
              </a:rPr>
              <a:t>HUNGARIAN </a:t>
            </a:r>
            <a:r>
              <a:rPr sz="1750" dirty="0">
                <a:solidFill>
                  <a:srgbClr val="00487A"/>
                </a:solidFill>
                <a:latin typeface="Trebuchet MS"/>
                <a:cs typeface="Trebuchet MS"/>
              </a:rPr>
              <a:t>YACHTING </a:t>
            </a:r>
            <a:r>
              <a:rPr sz="1750" spc="45" dirty="0">
                <a:solidFill>
                  <a:srgbClr val="00487A"/>
                </a:solidFill>
                <a:latin typeface="Trebuchet MS"/>
                <a:cs typeface="Trebuchet MS"/>
              </a:rPr>
              <a:t>ASSOCIATION </a:t>
            </a:r>
            <a:r>
              <a:rPr sz="1750" spc="-430" dirty="0">
                <a:solidFill>
                  <a:srgbClr val="00487A"/>
                </a:solidFill>
                <a:latin typeface="Trebuchet MS"/>
                <a:cs typeface="Trebuchet MS"/>
              </a:rPr>
              <a:t>|</a:t>
            </a:r>
            <a:r>
              <a:rPr sz="1750" spc="-355" dirty="0">
                <a:solidFill>
                  <a:srgbClr val="00487A"/>
                </a:solidFill>
                <a:latin typeface="Trebuchet MS"/>
                <a:cs typeface="Trebuchet MS"/>
              </a:rPr>
              <a:t> </a:t>
            </a:r>
            <a:r>
              <a:rPr lang="hu-HU" sz="1750" spc="-355" dirty="0">
                <a:solidFill>
                  <a:srgbClr val="00487A"/>
                </a:solidFill>
                <a:latin typeface="Trebuchet MS"/>
                <a:cs typeface="Trebuchet MS"/>
              </a:rPr>
              <a:t>   </a:t>
            </a:r>
            <a:r>
              <a:rPr sz="1750" spc="50" dirty="0">
                <a:solidFill>
                  <a:srgbClr val="00487A"/>
                </a:solidFill>
                <a:latin typeface="Trebuchet MS"/>
                <a:cs typeface="Trebuchet MS"/>
              </a:rPr>
              <a:t>HUNSAIL. </a:t>
            </a:r>
            <a:r>
              <a:rPr sz="1750" spc="-35" dirty="0">
                <a:solidFill>
                  <a:srgbClr val="00487A"/>
                </a:solidFill>
                <a:latin typeface="Trebuchet MS"/>
                <a:cs typeface="Trebuchet MS"/>
              </a:rPr>
              <a:t>HU</a:t>
            </a:r>
            <a:endParaRPr sz="175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9992" y="784832"/>
            <a:ext cx="3543300" cy="8477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08542" y="784832"/>
            <a:ext cx="3533775" cy="4190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08542" y="5071082"/>
            <a:ext cx="3533775" cy="4190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25155" y="7373333"/>
            <a:ext cx="1735455" cy="8693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135"/>
              </a:spcBef>
            </a:pPr>
            <a:r>
              <a:rPr sz="2750" spc="-19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681</a:t>
            </a:r>
            <a:r>
              <a:rPr sz="2750" spc="-26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750" spc="-17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boats</a:t>
            </a:r>
            <a:endParaRPr sz="27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2750" spc="-19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3300</a:t>
            </a:r>
            <a:r>
              <a:rPr sz="2750" spc="-30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750" spc="-9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sailiors</a:t>
            </a:r>
            <a:endParaRPr sz="27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191" y="1323439"/>
            <a:ext cx="3118485" cy="4502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50" spc="-22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750" spc="-114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Kékszalag</a:t>
            </a:r>
            <a:r>
              <a:rPr sz="2750" spc="-30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750" spc="-18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Regatta</a:t>
            </a:r>
            <a:endParaRPr sz="27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82578" y="3084092"/>
            <a:ext cx="2655570" cy="1701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635" algn="ctr">
              <a:lnSpc>
                <a:spcPct val="125000"/>
              </a:lnSpc>
              <a:spcBef>
                <a:spcPts val="90"/>
              </a:spcBef>
            </a:pPr>
            <a:r>
              <a:rPr sz="2200" spc="6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00" spc="12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oldest,</a:t>
            </a:r>
            <a:r>
              <a:rPr sz="2200" spc="-204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spc="13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longest  </a:t>
            </a:r>
            <a:r>
              <a:rPr sz="2200" spc="14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lake  </a:t>
            </a:r>
            <a:r>
              <a:rPr sz="2200" spc="14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rounding</a:t>
            </a:r>
            <a:r>
              <a:rPr sz="2200" spc="-6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spc="14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regatta</a:t>
            </a:r>
            <a:r>
              <a:rPr sz="2200" spc="-6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spc="14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2200" spc="6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spc="11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</a:t>
            </a:r>
            <a:endParaRPr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28331" y="2943200"/>
            <a:ext cx="10001250" cy="20383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28331" y="5076800"/>
            <a:ext cx="4953000" cy="20383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76581" y="5076800"/>
            <a:ext cx="4953000" cy="20383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28331" y="7210400"/>
            <a:ext cx="4953000" cy="20288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976581" y="7210400"/>
            <a:ext cx="4953000" cy="20288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003292" y="2943200"/>
            <a:ext cx="3962400" cy="20573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14084" y="5075932"/>
            <a:ext cx="2190750" cy="20478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40237" y="5071479"/>
            <a:ext cx="2190750" cy="20478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28331" y="7214492"/>
            <a:ext cx="2190750" cy="20408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929348" y="7180045"/>
            <a:ext cx="5019675" cy="20954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0048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067675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81022" y="923652"/>
            <a:ext cx="10734675" cy="8439150"/>
          </a:xfrm>
          <a:custGeom>
            <a:avLst/>
            <a:gdLst/>
            <a:ahLst/>
            <a:cxnLst/>
            <a:rect l="l" t="t" r="r" b="b"/>
            <a:pathLst>
              <a:path w="10734675" h="8439150">
                <a:moveTo>
                  <a:pt x="0" y="0"/>
                </a:moveTo>
                <a:lnTo>
                  <a:pt x="10734675" y="0"/>
                </a:lnTo>
                <a:lnTo>
                  <a:pt x="10734675" y="8439150"/>
                </a:lnTo>
                <a:lnTo>
                  <a:pt x="0" y="84391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84758" y="1304797"/>
            <a:ext cx="4986655" cy="680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2370455" algn="l"/>
              </a:tabLst>
            </a:pPr>
            <a:r>
              <a:rPr spc="570" dirty="0"/>
              <a:t>YOUTH	</a:t>
            </a:r>
            <a:r>
              <a:rPr spc="625" dirty="0"/>
              <a:t>SAILING</a:t>
            </a:r>
          </a:p>
        </p:txBody>
      </p:sp>
      <p:sp>
        <p:nvSpPr>
          <p:cNvPr id="6" name="object 6"/>
          <p:cNvSpPr/>
          <p:nvPr/>
        </p:nvSpPr>
        <p:spPr>
          <a:xfrm>
            <a:off x="7284758" y="3172978"/>
            <a:ext cx="828675" cy="0"/>
          </a:xfrm>
          <a:custGeom>
            <a:avLst/>
            <a:gdLst/>
            <a:ahLst/>
            <a:cxnLst/>
            <a:rect l="l" t="t" r="r" b="b"/>
            <a:pathLst>
              <a:path w="828675">
                <a:moveTo>
                  <a:pt x="0" y="0"/>
                </a:moveTo>
                <a:lnTo>
                  <a:pt x="828675" y="0"/>
                </a:lnTo>
              </a:path>
            </a:pathLst>
          </a:custGeom>
          <a:ln w="76200">
            <a:solidFill>
              <a:srgbClr val="181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735769" y="9817799"/>
            <a:ext cx="5328920" cy="290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50" spc="45" dirty="0">
                <a:solidFill>
                  <a:srgbClr val="FFFFFF"/>
                </a:solidFill>
                <a:latin typeface="Trebuchet MS"/>
                <a:cs typeface="Trebuchet MS"/>
              </a:rPr>
              <a:t>HUNGARIAN </a:t>
            </a:r>
            <a:r>
              <a:rPr sz="1750" dirty="0">
                <a:solidFill>
                  <a:srgbClr val="FFFFFF"/>
                </a:solidFill>
                <a:latin typeface="Trebuchet MS"/>
                <a:cs typeface="Trebuchet MS"/>
              </a:rPr>
              <a:t>YACHTING </a:t>
            </a:r>
            <a:r>
              <a:rPr sz="1750" spc="45" dirty="0">
                <a:solidFill>
                  <a:srgbClr val="FFFFFF"/>
                </a:solidFill>
                <a:latin typeface="Trebuchet MS"/>
                <a:cs typeface="Trebuchet MS"/>
              </a:rPr>
              <a:t>ASSOCIATION </a:t>
            </a:r>
            <a:r>
              <a:rPr sz="1750" spc="-430" dirty="0">
                <a:solidFill>
                  <a:srgbClr val="FFFFFF"/>
                </a:solidFill>
                <a:latin typeface="Trebuchet MS"/>
                <a:cs typeface="Trebuchet MS"/>
              </a:rPr>
              <a:t>|</a:t>
            </a:r>
            <a:r>
              <a:rPr sz="1750" spc="-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hu-HU" sz="1750" spc="-355" dirty="0">
                <a:solidFill>
                  <a:srgbClr val="FFFFFF"/>
                </a:solidFill>
                <a:latin typeface="Trebuchet MS"/>
                <a:cs typeface="Trebuchet MS"/>
              </a:rPr>
              <a:t>   </a:t>
            </a:r>
            <a:r>
              <a:rPr sz="1750" spc="50" dirty="0">
                <a:solidFill>
                  <a:srgbClr val="FFFFFF"/>
                </a:solidFill>
                <a:latin typeface="Trebuchet MS"/>
                <a:cs typeface="Trebuchet MS"/>
              </a:rPr>
              <a:t>HUNSAIL. </a:t>
            </a:r>
            <a:r>
              <a:rPr sz="1750" spc="-35" dirty="0">
                <a:solidFill>
                  <a:srgbClr val="FFFFFF"/>
                </a:solidFill>
                <a:latin typeface="Trebuchet MS"/>
                <a:cs typeface="Trebuchet MS"/>
              </a:rPr>
              <a:t>HU</a:t>
            </a:r>
            <a:endParaRPr sz="175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950700" y="5774060"/>
            <a:ext cx="431800" cy="1928495"/>
          </a:xfrm>
          <a:custGeom>
            <a:avLst/>
            <a:gdLst/>
            <a:ahLst/>
            <a:cxnLst/>
            <a:rect l="l" t="t" r="r" b="b"/>
            <a:pathLst>
              <a:path w="431800" h="1928495">
                <a:moveTo>
                  <a:pt x="431353" y="1928368"/>
                </a:moveTo>
                <a:lnTo>
                  <a:pt x="0" y="1928368"/>
                </a:lnTo>
                <a:lnTo>
                  <a:pt x="0" y="396260"/>
                </a:lnTo>
                <a:lnTo>
                  <a:pt x="431353" y="0"/>
                </a:lnTo>
                <a:lnTo>
                  <a:pt x="431353" y="1928368"/>
                </a:lnTo>
                <a:close/>
              </a:path>
            </a:pathLst>
          </a:custGeom>
          <a:solidFill>
            <a:srgbClr val="AC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63377" y="6278231"/>
            <a:ext cx="431800" cy="1416050"/>
          </a:xfrm>
          <a:custGeom>
            <a:avLst/>
            <a:gdLst/>
            <a:ahLst/>
            <a:cxnLst/>
            <a:rect l="l" t="t" r="r" b="b"/>
            <a:pathLst>
              <a:path w="431800" h="1416050">
                <a:moveTo>
                  <a:pt x="431353" y="1415813"/>
                </a:moveTo>
                <a:lnTo>
                  <a:pt x="0" y="1415813"/>
                </a:lnTo>
                <a:lnTo>
                  <a:pt x="0" y="252475"/>
                </a:lnTo>
                <a:lnTo>
                  <a:pt x="431353" y="0"/>
                </a:lnTo>
                <a:lnTo>
                  <a:pt x="431353" y="1415813"/>
                </a:lnTo>
                <a:close/>
              </a:path>
            </a:pathLst>
          </a:custGeom>
          <a:solidFill>
            <a:srgbClr val="AC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77614" y="6601869"/>
            <a:ext cx="431800" cy="1110615"/>
          </a:xfrm>
          <a:custGeom>
            <a:avLst/>
            <a:gdLst/>
            <a:ahLst/>
            <a:cxnLst/>
            <a:rect l="l" t="t" r="r" b="b"/>
            <a:pathLst>
              <a:path w="431800" h="1110615">
                <a:moveTo>
                  <a:pt x="431353" y="1110503"/>
                </a:moveTo>
                <a:lnTo>
                  <a:pt x="0" y="1110503"/>
                </a:lnTo>
                <a:lnTo>
                  <a:pt x="0" y="143297"/>
                </a:lnTo>
                <a:lnTo>
                  <a:pt x="431353" y="0"/>
                </a:lnTo>
                <a:lnTo>
                  <a:pt x="431353" y="1110503"/>
                </a:lnTo>
                <a:close/>
              </a:path>
            </a:pathLst>
          </a:custGeom>
          <a:solidFill>
            <a:srgbClr val="AC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5181" y="6783670"/>
            <a:ext cx="431800" cy="922019"/>
          </a:xfrm>
          <a:custGeom>
            <a:avLst/>
            <a:gdLst/>
            <a:ahLst/>
            <a:cxnLst/>
            <a:rect l="l" t="t" r="r" b="b"/>
            <a:pathLst>
              <a:path w="431800" h="922020">
                <a:moveTo>
                  <a:pt x="431353" y="921585"/>
                </a:moveTo>
                <a:lnTo>
                  <a:pt x="0" y="921585"/>
                </a:lnTo>
                <a:lnTo>
                  <a:pt x="0" y="94751"/>
                </a:lnTo>
                <a:lnTo>
                  <a:pt x="431353" y="0"/>
                </a:lnTo>
                <a:lnTo>
                  <a:pt x="431353" y="921585"/>
                </a:lnTo>
                <a:close/>
              </a:path>
            </a:pathLst>
          </a:custGeom>
          <a:solidFill>
            <a:srgbClr val="AC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97392" y="6910689"/>
            <a:ext cx="431800" cy="795655"/>
          </a:xfrm>
          <a:custGeom>
            <a:avLst/>
            <a:gdLst/>
            <a:ahLst/>
            <a:cxnLst/>
            <a:rect l="l" t="t" r="r" b="b"/>
            <a:pathLst>
              <a:path w="431800" h="795654">
                <a:moveTo>
                  <a:pt x="431372" y="795054"/>
                </a:moveTo>
                <a:lnTo>
                  <a:pt x="0" y="795054"/>
                </a:lnTo>
                <a:lnTo>
                  <a:pt x="1569" y="86660"/>
                </a:lnTo>
                <a:lnTo>
                  <a:pt x="431372" y="0"/>
                </a:lnTo>
                <a:lnTo>
                  <a:pt x="431372" y="795054"/>
                </a:lnTo>
                <a:close/>
              </a:path>
            </a:pathLst>
          </a:custGeom>
          <a:solidFill>
            <a:srgbClr val="AC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98961" y="4847259"/>
            <a:ext cx="3009900" cy="1986914"/>
          </a:xfrm>
          <a:custGeom>
            <a:avLst/>
            <a:gdLst/>
            <a:ahLst/>
            <a:cxnLst/>
            <a:rect l="l" t="t" r="r" b="b"/>
            <a:pathLst>
              <a:path w="3009900" h="1986915">
                <a:moveTo>
                  <a:pt x="100658" y="1986911"/>
                </a:moveTo>
                <a:lnTo>
                  <a:pt x="50273" y="1986607"/>
                </a:lnTo>
                <a:lnTo>
                  <a:pt x="321" y="1985519"/>
                </a:lnTo>
                <a:lnTo>
                  <a:pt x="59831" y="1981411"/>
                </a:lnTo>
                <a:lnTo>
                  <a:pt x="119299" y="1975991"/>
                </a:lnTo>
                <a:lnTo>
                  <a:pt x="178391" y="1969310"/>
                </a:lnTo>
                <a:lnTo>
                  <a:pt x="237095" y="1961398"/>
                </a:lnTo>
                <a:lnTo>
                  <a:pt x="295396" y="1952286"/>
                </a:lnTo>
                <a:lnTo>
                  <a:pt x="353281" y="1942003"/>
                </a:lnTo>
                <a:lnTo>
                  <a:pt x="410738" y="1930580"/>
                </a:lnTo>
                <a:lnTo>
                  <a:pt x="467752" y="1918046"/>
                </a:lnTo>
                <a:lnTo>
                  <a:pt x="524311" y="1904432"/>
                </a:lnTo>
                <a:lnTo>
                  <a:pt x="580401" y="1889768"/>
                </a:lnTo>
                <a:lnTo>
                  <a:pt x="636009" y="1874082"/>
                </a:lnTo>
                <a:lnTo>
                  <a:pt x="691121" y="1857407"/>
                </a:lnTo>
                <a:lnTo>
                  <a:pt x="745725" y="1839771"/>
                </a:lnTo>
                <a:lnTo>
                  <a:pt x="799806" y="1821205"/>
                </a:lnTo>
                <a:lnTo>
                  <a:pt x="853353" y="1801738"/>
                </a:lnTo>
                <a:lnTo>
                  <a:pt x="906351" y="1781401"/>
                </a:lnTo>
                <a:lnTo>
                  <a:pt x="958787" y="1760223"/>
                </a:lnTo>
                <a:lnTo>
                  <a:pt x="1010648" y="1738236"/>
                </a:lnTo>
                <a:lnTo>
                  <a:pt x="1061920" y="1715468"/>
                </a:lnTo>
                <a:lnTo>
                  <a:pt x="1112591" y="1691949"/>
                </a:lnTo>
                <a:lnTo>
                  <a:pt x="1162647" y="1667711"/>
                </a:lnTo>
                <a:lnTo>
                  <a:pt x="1212074" y="1642782"/>
                </a:lnTo>
                <a:lnTo>
                  <a:pt x="1260860" y="1617193"/>
                </a:lnTo>
                <a:lnTo>
                  <a:pt x="1308991" y="1590974"/>
                </a:lnTo>
                <a:lnTo>
                  <a:pt x="1356454" y="1564154"/>
                </a:lnTo>
                <a:lnTo>
                  <a:pt x="1403235" y="1536765"/>
                </a:lnTo>
                <a:lnTo>
                  <a:pt x="1449321" y="1508835"/>
                </a:lnTo>
                <a:lnTo>
                  <a:pt x="1494700" y="1480395"/>
                </a:lnTo>
                <a:lnTo>
                  <a:pt x="1539357" y="1451475"/>
                </a:lnTo>
                <a:lnTo>
                  <a:pt x="1583279" y="1422106"/>
                </a:lnTo>
                <a:lnTo>
                  <a:pt x="1626454" y="1392316"/>
                </a:lnTo>
                <a:lnTo>
                  <a:pt x="1668867" y="1362136"/>
                </a:lnTo>
                <a:lnTo>
                  <a:pt x="1710506" y="1331595"/>
                </a:lnTo>
                <a:lnTo>
                  <a:pt x="1751357" y="1300725"/>
                </a:lnTo>
                <a:lnTo>
                  <a:pt x="1791406" y="1269555"/>
                </a:lnTo>
                <a:lnTo>
                  <a:pt x="1830642" y="1238116"/>
                </a:lnTo>
                <a:lnTo>
                  <a:pt x="1869049" y="1206436"/>
                </a:lnTo>
                <a:lnTo>
                  <a:pt x="1906616" y="1174546"/>
                </a:lnTo>
                <a:lnTo>
                  <a:pt x="1943329" y="1142476"/>
                </a:lnTo>
                <a:lnTo>
                  <a:pt x="1979173" y="1110257"/>
                </a:lnTo>
                <a:lnTo>
                  <a:pt x="2014137" y="1077917"/>
                </a:lnTo>
                <a:lnTo>
                  <a:pt x="2048207" y="1045488"/>
                </a:lnTo>
                <a:lnTo>
                  <a:pt x="2081370" y="1012999"/>
                </a:lnTo>
                <a:lnTo>
                  <a:pt x="2113611" y="980480"/>
                </a:lnTo>
                <a:lnTo>
                  <a:pt x="2144919" y="947961"/>
                </a:lnTo>
                <a:lnTo>
                  <a:pt x="2175279" y="915473"/>
                </a:lnTo>
                <a:lnTo>
                  <a:pt x="2204679" y="883045"/>
                </a:lnTo>
                <a:lnTo>
                  <a:pt x="2233105" y="850707"/>
                </a:lnTo>
                <a:lnTo>
                  <a:pt x="2260543" y="818489"/>
                </a:lnTo>
                <a:lnTo>
                  <a:pt x="2286982" y="786422"/>
                </a:lnTo>
                <a:lnTo>
                  <a:pt x="2312406" y="754535"/>
                </a:lnTo>
                <a:lnTo>
                  <a:pt x="2336803" y="722859"/>
                </a:lnTo>
                <a:lnTo>
                  <a:pt x="2360160" y="691423"/>
                </a:lnTo>
                <a:lnTo>
                  <a:pt x="2382463" y="660257"/>
                </a:lnTo>
                <a:lnTo>
                  <a:pt x="2423856" y="598857"/>
                </a:lnTo>
                <a:lnTo>
                  <a:pt x="2460874" y="538898"/>
                </a:lnTo>
                <a:lnTo>
                  <a:pt x="2493412" y="480622"/>
                </a:lnTo>
                <a:lnTo>
                  <a:pt x="2521363" y="424268"/>
                </a:lnTo>
                <a:lnTo>
                  <a:pt x="2544621" y="370076"/>
                </a:lnTo>
                <a:lnTo>
                  <a:pt x="2563079" y="318287"/>
                </a:lnTo>
                <a:lnTo>
                  <a:pt x="2570476" y="293369"/>
                </a:lnTo>
                <a:lnTo>
                  <a:pt x="2410509" y="292442"/>
                </a:lnTo>
                <a:lnTo>
                  <a:pt x="2734244" y="0"/>
                </a:lnTo>
                <a:lnTo>
                  <a:pt x="3008807" y="319854"/>
                </a:lnTo>
                <a:lnTo>
                  <a:pt x="2873349" y="319854"/>
                </a:lnTo>
                <a:lnTo>
                  <a:pt x="2864663" y="358134"/>
                </a:lnTo>
                <a:lnTo>
                  <a:pt x="2854757" y="396155"/>
                </a:lnTo>
                <a:lnTo>
                  <a:pt x="2843648" y="433910"/>
                </a:lnTo>
                <a:lnTo>
                  <a:pt x="2831355" y="471392"/>
                </a:lnTo>
                <a:lnTo>
                  <a:pt x="2817894" y="508593"/>
                </a:lnTo>
                <a:lnTo>
                  <a:pt x="2803285" y="545505"/>
                </a:lnTo>
                <a:lnTo>
                  <a:pt x="2787545" y="582123"/>
                </a:lnTo>
                <a:lnTo>
                  <a:pt x="2770693" y="618439"/>
                </a:lnTo>
                <a:lnTo>
                  <a:pt x="2752746" y="654445"/>
                </a:lnTo>
                <a:lnTo>
                  <a:pt x="2733722" y="690135"/>
                </a:lnTo>
                <a:lnTo>
                  <a:pt x="2713640" y="725501"/>
                </a:lnTo>
                <a:lnTo>
                  <a:pt x="2692517" y="760536"/>
                </a:lnTo>
                <a:lnTo>
                  <a:pt x="2670371" y="795233"/>
                </a:lnTo>
                <a:lnTo>
                  <a:pt x="2647220" y="829585"/>
                </a:lnTo>
                <a:lnTo>
                  <a:pt x="2623083" y="863584"/>
                </a:lnTo>
                <a:lnTo>
                  <a:pt x="2597977" y="897223"/>
                </a:lnTo>
                <a:lnTo>
                  <a:pt x="2571921" y="930495"/>
                </a:lnTo>
                <a:lnTo>
                  <a:pt x="2544932" y="963394"/>
                </a:lnTo>
                <a:lnTo>
                  <a:pt x="2517028" y="995911"/>
                </a:lnTo>
                <a:lnTo>
                  <a:pt x="2488228" y="1028039"/>
                </a:lnTo>
                <a:lnTo>
                  <a:pt x="2458549" y="1059772"/>
                </a:lnTo>
                <a:lnTo>
                  <a:pt x="2428010" y="1091103"/>
                </a:lnTo>
                <a:lnTo>
                  <a:pt x="2396628" y="1122023"/>
                </a:lnTo>
                <a:lnTo>
                  <a:pt x="2364421" y="1152526"/>
                </a:lnTo>
                <a:lnTo>
                  <a:pt x="2331408" y="1182604"/>
                </a:lnTo>
                <a:lnTo>
                  <a:pt x="2297606" y="1212251"/>
                </a:lnTo>
                <a:lnTo>
                  <a:pt x="2263034" y="1241459"/>
                </a:lnTo>
                <a:lnTo>
                  <a:pt x="2227709" y="1270222"/>
                </a:lnTo>
                <a:lnTo>
                  <a:pt x="2191649" y="1298531"/>
                </a:lnTo>
                <a:lnTo>
                  <a:pt x="2154873" y="1326380"/>
                </a:lnTo>
                <a:lnTo>
                  <a:pt x="2117398" y="1353761"/>
                </a:lnTo>
                <a:lnTo>
                  <a:pt x="2079243" y="1380668"/>
                </a:lnTo>
                <a:lnTo>
                  <a:pt x="2040425" y="1407092"/>
                </a:lnTo>
                <a:lnTo>
                  <a:pt x="2000963" y="1433028"/>
                </a:lnTo>
                <a:lnTo>
                  <a:pt x="1960874" y="1458468"/>
                </a:lnTo>
                <a:lnTo>
                  <a:pt x="1920177" y="1483404"/>
                </a:lnTo>
                <a:lnTo>
                  <a:pt x="1878889" y="1507829"/>
                </a:lnTo>
                <a:lnTo>
                  <a:pt x="1837029" y="1531736"/>
                </a:lnTo>
                <a:lnTo>
                  <a:pt x="1794614" y="1555119"/>
                </a:lnTo>
                <a:lnTo>
                  <a:pt x="1751662" y="1577969"/>
                </a:lnTo>
                <a:lnTo>
                  <a:pt x="1708192" y="1600280"/>
                </a:lnTo>
                <a:lnTo>
                  <a:pt x="1664222" y="1622045"/>
                </a:lnTo>
                <a:lnTo>
                  <a:pt x="1619769" y="1643255"/>
                </a:lnTo>
                <a:lnTo>
                  <a:pt x="1574852" y="1663905"/>
                </a:lnTo>
                <a:lnTo>
                  <a:pt x="1529488" y="1683987"/>
                </a:lnTo>
                <a:lnTo>
                  <a:pt x="1483696" y="1703493"/>
                </a:lnTo>
                <a:lnTo>
                  <a:pt x="1437493" y="1722417"/>
                </a:lnTo>
                <a:lnTo>
                  <a:pt x="1390898" y="1740751"/>
                </a:lnTo>
                <a:lnTo>
                  <a:pt x="1343928" y="1758488"/>
                </a:lnTo>
                <a:lnTo>
                  <a:pt x="1296602" y="1775621"/>
                </a:lnTo>
                <a:lnTo>
                  <a:pt x="1248937" y="1792143"/>
                </a:lnTo>
                <a:lnTo>
                  <a:pt x="1200953" y="1808046"/>
                </a:lnTo>
                <a:lnTo>
                  <a:pt x="1152665" y="1823324"/>
                </a:lnTo>
                <a:lnTo>
                  <a:pt x="1104093" y="1837969"/>
                </a:lnTo>
                <a:lnTo>
                  <a:pt x="1055255" y="1851974"/>
                </a:lnTo>
                <a:lnTo>
                  <a:pt x="1006169" y="1865332"/>
                </a:lnTo>
                <a:lnTo>
                  <a:pt x="956851" y="1878035"/>
                </a:lnTo>
                <a:lnTo>
                  <a:pt x="907322" y="1890077"/>
                </a:lnTo>
                <a:lnTo>
                  <a:pt x="857598" y="1901450"/>
                </a:lnTo>
                <a:lnTo>
                  <a:pt x="807698" y="1912148"/>
                </a:lnTo>
                <a:lnTo>
                  <a:pt x="757639" y="1922162"/>
                </a:lnTo>
                <a:lnTo>
                  <a:pt x="707441" y="1931485"/>
                </a:lnTo>
                <a:lnTo>
                  <a:pt x="657119" y="1940112"/>
                </a:lnTo>
                <a:lnTo>
                  <a:pt x="606694" y="1948033"/>
                </a:lnTo>
                <a:lnTo>
                  <a:pt x="556182" y="1955243"/>
                </a:lnTo>
                <a:lnTo>
                  <a:pt x="505601" y="1961734"/>
                </a:lnTo>
                <a:lnTo>
                  <a:pt x="454970" y="1967498"/>
                </a:lnTo>
                <a:lnTo>
                  <a:pt x="404307" y="1972529"/>
                </a:lnTo>
                <a:lnTo>
                  <a:pt x="353630" y="1976820"/>
                </a:lnTo>
                <a:lnTo>
                  <a:pt x="302956" y="1980362"/>
                </a:lnTo>
                <a:lnTo>
                  <a:pt x="252304" y="1983150"/>
                </a:lnTo>
                <a:lnTo>
                  <a:pt x="201692" y="1985175"/>
                </a:lnTo>
                <a:lnTo>
                  <a:pt x="151137" y="1986431"/>
                </a:lnTo>
                <a:lnTo>
                  <a:pt x="100658" y="1986911"/>
                </a:lnTo>
                <a:close/>
              </a:path>
              <a:path w="3009900" h="1986915">
                <a:moveTo>
                  <a:pt x="3009627" y="320809"/>
                </a:moveTo>
                <a:lnTo>
                  <a:pt x="2873349" y="319854"/>
                </a:lnTo>
                <a:lnTo>
                  <a:pt x="3008807" y="319854"/>
                </a:lnTo>
                <a:lnTo>
                  <a:pt x="3009627" y="320809"/>
                </a:lnTo>
                <a:close/>
              </a:path>
              <a:path w="3009900" h="1986915">
                <a:moveTo>
                  <a:pt x="0" y="1985541"/>
                </a:moveTo>
                <a:lnTo>
                  <a:pt x="321" y="1985519"/>
                </a:lnTo>
                <a:lnTo>
                  <a:pt x="0" y="1985541"/>
                </a:lnTo>
                <a:close/>
              </a:path>
            </a:pathLst>
          </a:custGeom>
          <a:solidFill>
            <a:srgbClr val="34A3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605234" y="3843888"/>
            <a:ext cx="1426210" cy="519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055" marR="5080" indent="-59690">
              <a:lnSpc>
                <a:spcPct val="120400"/>
              </a:lnSpc>
              <a:spcBef>
                <a:spcPts val="100"/>
              </a:spcBef>
            </a:pPr>
            <a:r>
              <a:rPr sz="1450" spc="55" dirty="0">
                <a:solidFill>
                  <a:srgbClr val="1F4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Sailing</a:t>
            </a:r>
            <a:r>
              <a:rPr sz="1450" spc="-85" dirty="0">
                <a:solidFill>
                  <a:srgbClr val="1F4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50" spc="45" dirty="0">
                <a:solidFill>
                  <a:srgbClr val="1F4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Schools:  </a:t>
            </a:r>
            <a:r>
              <a:rPr sz="1450" spc="20" dirty="0">
                <a:solidFill>
                  <a:srgbClr val="1F4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120%</a:t>
            </a:r>
            <a:r>
              <a:rPr sz="1450" spc="-65" dirty="0">
                <a:solidFill>
                  <a:srgbClr val="1F4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50" spc="60" dirty="0">
                <a:solidFill>
                  <a:srgbClr val="1F4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</a:t>
            </a:r>
            <a:endParaRPr sz="14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64101" y="5074232"/>
            <a:ext cx="1635125" cy="56642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530"/>
              </a:spcBef>
            </a:pPr>
            <a:r>
              <a:rPr sz="1450" spc="35" dirty="0">
                <a:solidFill>
                  <a:srgbClr val="1F4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Youth </a:t>
            </a:r>
            <a:r>
              <a:rPr sz="1450" spc="25" dirty="0">
                <a:solidFill>
                  <a:srgbClr val="1F4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</a:t>
            </a:r>
            <a:r>
              <a:rPr sz="1450" spc="-190" dirty="0">
                <a:solidFill>
                  <a:srgbClr val="1F4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50" spc="50" dirty="0">
                <a:solidFill>
                  <a:srgbClr val="1F4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Racers:</a:t>
            </a:r>
            <a:endParaRPr sz="14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5080" algn="ctr">
              <a:lnSpc>
                <a:spcPct val="100000"/>
              </a:lnSpc>
              <a:spcBef>
                <a:spcPts val="405"/>
              </a:spcBef>
            </a:pPr>
            <a:r>
              <a:rPr sz="1400" spc="15" dirty="0">
                <a:solidFill>
                  <a:srgbClr val="1F4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56%</a:t>
            </a:r>
            <a:r>
              <a:rPr sz="1400" spc="-45" dirty="0">
                <a:solidFill>
                  <a:srgbClr val="1F4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60" dirty="0">
                <a:solidFill>
                  <a:srgbClr val="1F4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35922" y="5851219"/>
            <a:ext cx="1202055" cy="824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729" marR="128270" indent="-177165">
              <a:lnSpc>
                <a:spcPct val="120400"/>
              </a:lnSpc>
              <a:spcBef>
                <a:spcPts val="100"/>
              </a:spcBef>
            </a:pPr>
            <a:r>
              <a:rPr sz="1450" dirty="0">
                <a:solidFill>
                  <a:srgbClr val="1F4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1450" spc="50" dirty="0">
                <a:solidFill>
                  <a:srgbClr val="1F4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sz="1450" spc="25" dirty="0">
                <a:solidFill>
                  <a:srgbClr val="1F4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1450" spc="155" dirty="0">
                <a:solidFill>
                  <a:srgbClr val="1F4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sz="1450" spc="25" dirty="0">
                <a:solidFill>
                  <a:srgbClr val="1F4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1450" spc="45" dirty="0">
                <a:solidFill>
                  <a:srgbClr val="1F4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1450" spc="25" dirty="0">
                <a:solidFill>
                  <a:srgbClr val="1F4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</a:t>
            </a:r>
            <a:r>
              <a:rPr sz="1450" spc="70" dirty="0">
                <a:solidFill>
                  <a:srgbClr val="1F4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sz="1450" spc="130" dirty="0">
                <a:solidFill>
                  <a:srgbClr val="1F4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 </a:t>
            </a:r>
            <a:r>
              <a:rPr sz="1450" spc="50" dirty="0">
                <a:solidFill>
                  <a:srgbClr val="1F4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Racers:</a:t>
            </a:r>
            <a:endParaRPr sz="14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1450" spc="20" dirty="0">
                <a:solidFill>
                  <a:srgbClr val="1F4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18%</a:t>
            </a:r>
            <a:r>
              <a:rPr sz="1450" spc="-90" dirty="0">
                <a:solidFill>
                  <a:srgbClr val="1F4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50" spc="60" dirty="0">
                <a:solidFill>
                  <a:srgbClr val="1F44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</a:t>
            </a:r>
            <a:endParaRPr sz="14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071747" y="7700103"/>
            <a:ext cx="264795" cy="1612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900" spc="-5" dirty="0">
                <a:solidFill>
                  <a:srgbClr val="00487A"/>
                </a:solidFill>
                <a:latin typeface="Arial"/>
                <a:cs typeface="Arial"/>
              </a:rPr>
              <a:t>2015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164671" y="7700103"/>
            <a:ext cx="264795" cy="1612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900" spc="-5" dirty="0">
                <a:solidFill>
                  <a:srgbClr val="00487A"/>
                </a:solidFill>
                <a:latin typeface="Arial"/>
                <a:cs typeface="Arial"/>
              </a:rPr>
              <a:t>2016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257595" y="7700103"/>
            <a:ext cx="264795" cy="1612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900" spc="-5" dirty="0">
                <a:solidFill>
                  <a:srgbClr val="00487A"/>
                </a:solidFill>
                <a:latin typeface="Arial"/>
                <a:cs typeface="Arial"/>
              </a:rPr>
              <a:t>2017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350518" y="7700103"/>
            <a:ext cx="264795" cy="1612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900" spc="-5" dirty="0">
                <a:solidFill>
                  <a:srgbClr val="00487A"/>
                </a:solidFill>
                <a:latin typeface="Arial"/>
                <a:cs typeface="Arial"/>
              </a:rPr>
              <a:t>2018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687034" y="7725877"/>
            <a:ext cx="4300220" cy="0"/>
          </a:xfrm>
          <a:custGeom>
            <a:avLst/>
            <a:gdLst/>
            <a:ahLst/>
            <a:cxnLst/>
            <a:rect l="l" t="t" r="r" b="b"/>
            <a:pathLst>
              <a:path w="4300219">
                <a:moveTo>
                  <a:pt x="0" y="0"/>
                </a:moveTo>
                <a:lnTo>
                  <a:pt x="4300027" y="0"/>
                </a:lnTo>
              </a:path>
            </a:pathLst>
          </a:custGeom>
          <a:ln w="5308">
            <a:solidFill>
              <a:srgbClr val="21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466725" y="3360263"/>
            <a:ext cx="201930" cy="1612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900" spc="-5" dirty="0">
                <a:solidFill>
                  <a:srgbClr val="00487A"/>
                </a:solidFill>
                <a:latin typeface="Arial"/>
                <a:cs typeface="Arial"/>
              </a:rPr>
              <a:t>600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466725" y="6226940"/>
            <a:ext cx="201930" cy="1612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900" spc="-5" dirty="0">
                <a:solidFill>
                  <a:srgbClr val="00487A"/>
                </a:solidFill>
                <a:latin typeface="Arial"/>
                <a:cs typeface="Arial"/>
              </a:rPr>
              <a:t>200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592640" y="7660292"/>
            <a:ext cx="76200" cy="1612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900" spc="-5" dirty="0">
                <a:solidFill>
                  <a:srgbClr val="00487A"/>
                </a:solidFill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687034" y="4913871"/>
            <a:ext cx="1021715" cy="2812415"/>
          </a:xfrm>
          <a:custGeom>
            <a:avLst/>
            <a:gdLst/>
            <a:ahLst/>
            <a:cxnLst/>
            <a:rect l="l" t="t" r="r" b="b"/>
            <a:pathLst>
              <a:path w="1021715" h="2812415">
                <a:moveTo>
                  <a:pt x="1021256" y="2812005"/>
                </a:moveTo>
                <a:lnTo>
                  <a:pt x="0" y="2812005"/>
                </a:lnTo>
                <a:lnTo>
                  <a:pt x="0" y="81700"/>
                </a:lnTo>
                <a:lnTo>
                  <a:pt x="13460" y="36513"/>
                </a:lnTo>
                <a:lnTo>
                  <a:pt x="50337" y="5982"/>
                </a:lnTo>
                <a:lnTo>
                  <a:pt x="81700" y="0"/>
                </a:lnTo>
                <a:lnTo>
                  <a:pt x="939559" y="0"/>
                </a:lnTo>
                <a:lnTo>
                  <a:pt x="978108" y="9657"/>
                </a:lnTo>
                <a:lnTo>
                  <a:pt x="1007500" y="36301"/>
                </a:lnTo>
                <a:lnTo>
                  <a:pt x="1020867" y="73652"/>
                </a:lnTo>
                <a:lnTo>
                  <a:pt x="1021256" y="81700"/>
                </a:lnTo>
                <a:lnTo>
                  <a:pt x="1021256" y="2812005"/>
                </a:lnTo>
                <a:close/>
              </a:path>
            </a:pathLst>
          </a:custGeom>
          <a:solidFill>
            <a:srgbClr val="AC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779958" y="4777704"/>
            <a:ext cx="1021715" cy="2948305"/>
          </a:xfrm>
          <a:custGeom>
            <a:avLst/>
            <a:gdLst/>
            <a:ahLst/>
            <a:cxnLst/>
            <a:rect l="l" t="t" r="r" b="b"/>
            <a:pathLst>
              <a:path w="1021715" h="2948304">
                <a:moveTo>
                  <a:pt x="1021256" y="2948173"/>
                </a:moveTo>
                <a:lnTo>
                  <a:pt x="0" y="2948173"/>
                </a:lnTo>
                <a:lnTo>
                  <a:pt x="0" y="81700"/>
                </a:lnTo>
                <a:lnTo>
                  <a:pt x="13460" y="36513"/>
                </a:lnTo>
                <a:lnTo>
                  <a:pt x="50337" y="5982"/>
                </a:lnTo>
                <a:lnTo>
                  <a:pt x="81700" y="0"/>
                </a:lnTo>
                <a:lnTo>
                  <a:pt x="939558" y="0"/>
                </a:lnTo>
                <a:lnTo>
                  <a:pt x="978108" y="9657"/>
                </a:lnTo>
                <a:lnTo>
                  <a:pt x="1007500" y="36301"/>
                </a:lnTo>
                <a:lnTo>
                  <a:pt x="1020867" y="73652"/>
                </a:lnTo>
                <a:lnTo>
                  <a:pt x="1021256" y="81700"/>
                </a:lnTo>
                <a:lnTo>
                  <a:pt x="1021256" y="2948173"/>
                </a:lnTo>
                <a:close/>
              </a:path>
            </a:pathLst>
          </a:custGeom>
          <a:solidFill>
            <a:srgbClr val="AC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872882" y="5164706"/>
            <a:ext cx="1021715" cy="2561590"/>
          </a:xfrm>
          <a:custGeom>
            <a:avLst/>
            <a:gdLst/>
            <a:ahLst/>
            <a:cxnLst/>
            <a:rect l="l" t="t" r="r" b="b"/>
            <a:pathLst>
              <a:path w="1021715" h="2561590">
                <a:moveTo>
                  <a:pt x="1021256" y="2561170"/>
                </a:moveTo>
                <a:lnTo>
                  <a:pt x="0" y="2561170"/>
                </a:lnTo>
                <a:lnTo>
                  <a:pt x="0" y="81700"/>
                </a:lnTo>
                <a:lnTo>
                  <a:pt x="9658" y="43147"/>
                </a:lnTo>
                <a:lnTo>
                  <a:pt x="36302" y="13756"/>
                </a:lnTo>
                <a:lnTo>
                  <a:pt x="73652" y="388"/>
                </a:lnTo>
                <a:lnTo>
                  <a:pt x="81700" y="0"/>
                </a:lnTo>
                <a:lnTo>
                  <a:pt x="939556" y="0"/>
                </a:lnTo>
                <a:lnTo>
                  <a:pt x="978108" y="9658"/>
                </a:lnTo>
                <a:lnTo>
                  <a:pt x="1007500" y="36301"/>
                </a:lnTo>
                <a:lnTo>
                  <a:pt x="1020867" y="73652"/>
                </a:lnTo>
                <a:lnTo>
                  <a:pt x="1021256" y="81700"/>
                </a:lnTo>
                <a:lnTo>
                  <a:pt x="1021256" y="2561170"/>
                </a:lnTo>
                <a:close/>
              </a:path>
            </a:pathLst>
          </a:custGeom>
          <a:solidFill>
            <a:srgbClr val="AC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965806" y="3860364"/>
            <a:ext cx="1021715" cy="3865879"/>
          </a:xfrm>
          <a:custGeom>
            <a:avLst/>
            <a:gdLst/>
            <a:ahLst/>
            <a:cxnLst/>
            <a:rect l="l" t="t" r="r" b="b"/>
            <a:pathLst>
              <a:path w="1021715" h="3865879">
                <a:moveTo>
                  <a:pt x="1021256" y="3865512"/>
                </a:moveTo>
                <a:lnTo>
                  <a:pt x="0" y="3865512"/>
                </a:lnTo>
                <a:lnTo>
                  <a:pt x="0" y="81700"/>
                </a:lnTo>
                <a:lnTo>
                  <a:pt x="13460" y="36513"/>
                </a:lnTo>
                <a:lnTo>
                  <a:pt x="50337" y="5982"/>
                </a:lnTo>
                <a:lnTo>
                  <a:pt x="81700" y="0"/>
                </a:lnTo>
                <a:lnTo>
                  <a:pt x="939556" y="0"/>
                </a:lnTo>
                <a:lnTo>
                  <a:pt x="978107" y="9658"/>
                </a:lnTo>
                <a:lnTo>
                  <a:pt x="1007500" y="36301"/>
                </a:lnTo>
                <a:lnTo>
                  <a:pt x="1020867" y="73652"/>
                </a:lnTo>
                <a:lnTo>
                  <a:pt x="1021256" y="81700"/>
                </a:lnTo>
                <a:lnTo>
                  <a:pt x="1021256" y="3865512"/>
                </a:lnTo>
                <a:close/>
              </a:path>
            </a:pathLst>
          </a:custGeom>
          <a:solidFill>
            <a:srgbClr val="AC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687034" y="6549425"/>
            <a:ext cx="1021715" cy="1176655"/>
          </a:xfrm>
          <a:custGeom>
            <a:avLst/>
            <a:gdLst/>
            <a:ahLst/>
            <a:cxnLst/>
            <a:rect l="l" t="t" r="r" b="b"/>
            <a:pathLst>
              <a:path w="1021715" h="1176654">
                <a:moveTo>
                  <a:pt x="0" y="0"/>
                </a:moveTo>
                <a:lnTo>
                  <a:pt x="1021256" y="0"/>
                </a:lnTo>
                <a:lnTo>
                  <a:pt x="1021256" y="1176451"/>
                </a:lnTo>
                <a:lnTo>
                  <a:pt x="0" y="1176451"/>
                </a:lnTo>
                <a:lnTo>
                  <a:pt x="0" y="0"/>
                </a:lnTo>
                <a:close/>
              </a:path>
            </a:pathLst>
          </a:custGeom>
          <a:solidFill>
            <a:srgbClr val="34A3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779958" y="6527958"/>
            <a:ext cx="1021715" cy="1198245"/>
          </a:xfrm>
          <a:custGeom>
            <a:avLst/>
            <a:gdLst/>
            <a:ahLst/>
            <a:cxnLst/>
            <a:rect l="l" t="t" r="r" b="b"/>
            <a:pathLst>
              <a:path w="1021715" h="1198245">
                <a:moveTo>
                  <a:pt x="0" y="0"/>
                </a:moveTo>
                <a:lnTo>
                  <a:pt x="1021256" y="0"/>
                </a:lnTo>
                <a:lnTo>
                  <a:pt x="1021256" y="1197919"/>
                </a:lnTo>
                <a:lnTo>
                  <a:pt x="0" y="1197919"/>
                </a:lnTo>
                <a:lnTo>
                  <a:pt x="0" y="0"/>
                </a:lnTo>
                <a:close/>
              </a:path>
            </a:pathLst>
          </a:custGeom>
          <a:solidFill>
            <a:srgbClr val="34A3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872882" y="6570840"/>
            <a:ext cx="1021715" cy="1155065"/>
          </a:xfrm>
          <a:custGeom>
            <a:avLst/>
            <a:gdLst/>
            <a:ahLst/>
            <a:cxnLst/>
            <a:rect l="l" t="t" r="r" b="b"/>
            <a:pathLst>
              <a:path w="1021715" h="1155065">
                <a:moveTo>
                  <a:pt x="0" y="0"/>
                </a:moveTo>
                <a:lnTo>
                  <a:pt x="1021256" y="0"/>
                </a:lnTo>
                <a:lnTo>
                  <a:pt x="1021256" y="1155037"/>
                </a:lnTo>
                <a:lnTo>
                  <a:pt x="0" y="1155037"/>
                </a:lnTo>
                <a:lnTo>
                  <a:pt x="0" y="0"/>
                </a:lnTo>
                <a:close/>
              </a:path>
            </a:pathLst>
          </a:custGeom>
          <a:solidFill>
            <a:srgbClr val="34A3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965806" y="6327407"/>
            <a:ext cx="1021715" cy="1398905"/>
          </a:xfrm>
          <a:custGeom>
            <a:avLst/>
            <a:gdLst/>
            <a:ahLst/>
            <a:cxnLst/>
            <a:rect l="l" t="t" r="r" b="b"/>
            <a:pathLst>
              <a:path w="1021715" h="1398904">
                <a:moveTo>
                  <a:pt x="0" y="0"/>
                </a:moveTo>
                <a:lnTo>
                  <a:pt x="1021256" y="0"/>
                </a:lnTo>
                <a:lnTo>
                  <a:pt x="1021256" y="1398469"/>
                </a:lnTo>
                <a:lnTo>
                  <a:pt x="0" y="1398469"/>
                </a:lnTo>
                <a:lnTo>
                  <a:pt x="0" y="0"/>
                </a:lnTo>
                <a:close/>
              </a:path>
            </a:pathLst>
          </a:custGeom>
          <a:solidFill>
            <a:srgbClr val="34A3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3933515" y="2676478"/>
            <a:ext cx="2376805" cy="2806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1650" spc="8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r>
              <a:rPr sz="1650" spc="-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13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sz="1650" spc="-5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9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sz="1650" spc="-5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50" spc="114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racers</a:t>
            </a:r>
            <a:endParaRPr sz="16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965421" y="4436002"/>
            <a:ext cx="33147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50" spc="-145" dirty="0">
                <a:solidFill>
                  <a:srgbClr val="00487A"/>
                </a:solidFill>
                <a:latin typeface="Trebuchet MS"/>
                <a:cs typeface="Trebuchet MS"/>
              </a:rPr>
              <a:t>41</a:t>
            </a:r>
            <a:r>
              <a:rPr sz="1850" spc="-140" dirty="0">
                <a:solidFill>
                  <a:srgbClr val="00487A"/>
                </a:solidFill>
                <a:latin typeface="Trebuchet MS"/>
                <a:cs typeface="Trebuchet MS"/>
              </a:rPr>
              <a:t>1</a:t>
            </a:r>
            <a:endParaRPr sz="1850" dirty="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6456108" y="3336423"/>
            <a:ext cx="331470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850" spc="-145" dirty="0">
                <a:solidFill>
                  <a:srgbClr val="00487A"/>
                </a:solidFill>
                <a:latin typeface="Trebuchet MS"/>
                <a:cs typeface="Trebuchet MS"/>
              </a:rPr>
              <a:t>55</a:t>
            </a:r>
            <a:r>
              <a:rPr sz="1850" spc="-140" dirty="0">
                <a:solidFill>
                  <a:srgbClr val="00487A"/>
                </a:solidFill>
                <a:latin typeface="Trebuchet MS"/>
                <a:cs typeface="Trebuchet MS"/>
              </a:rPr>
              <a:t>1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475434" y="4737476"/>
            <a:ext cx="453326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tabLst>
                <a:tab pos="2743835" algn="l"/>
                <a:tab pos="4519930" algn="l"/>
              </a:tabLst>
            </a:pPr>
            <a:r>
              <a:rPr sz="900" spc="-5" dirty="0">
                <a:solidFill>
                  <a:srgbClr val="00487A"/>
                </a:solidFill>
                <a:latin typeface="Arial"/>
                <a:cs typeface="Arial"/>
              </a:rPr>
              <a:t>40</a:t>
            </a:r>
            <a:r>
              <a:rPr lang="hu-HU" sz="900" spc="-5" dirty="0">
                <a:solidFill>
                  <a:srgbClr val="00487A"/>
                </a:solidFill>
                <a:latin typeface="Arial"/>
                <a:cs typeface="Arial"/>
              </a:rPr>
              <a:t>0</a:t>
            </a:r>
            <a:endParaRPr sz="1850" dirty="0">
              <a:latin typeface="Trebuchet MS"/>
              <a:cs typeface="Trebuchet M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2663206" y="3896605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0" y="0"/>
                </a:moveTo>
                <a:lnTo>
                  <a:pt x="142875" y="0"/>
                </a:lnTo>
                <a:lnTo>
                  <a:pt x="142875" y="142875"/>
                </a:lnTo>
                <a:lnTo>
                  <a:pt x="0" y="1428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667661" y="3901061"/>
            <a:ext cx="133985" cy="133985"/>
          </a:xfrm>
          <a:custGeom>
            <a:avLst/>
            <a:gdLst/>
            <a:ahLst/>
            <a:cxnLst/>
            <a:rect l="l" t="t" r="r" b="b"/>
            <a:pathLst>
              <a:path w="133984" h="133985">
                <a:moveTo>
                  <a:pt x="0" y="0"/>
                </a:moveTo>
                <a:lnTo>
                  <a:pt x="133868" y="0"/>
                </a:lnTo>
                <a:lnTo>
                  <a:pt x="133868" y="133868"/>
                </a:lnTo>
                <a:lnTo>
                  <a:pt x="0" y="133868"/>
                </a:lnTo>
                <a:lnTo>
                  <a:pt x="0" y="0"/>
                </a:lnTo>
                <a:close/>
              </a:path>
            </a:pathLst>
          </a:custGeom>
          <a:solidFill>
            <a:srgbClr val="34A3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2868898" y="3814809"/>
            <a:ext cx="768985" cy="92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5715">
              <a:lnSpc>
                <a:spcPct val="108200"/>
              </a:lnSpc>
              <a:spcBef>
                <a:spcPts val="100"/>
              </a:spcBef>
            </a:pPr>
            <a:r>
              <a:rPr sz="1400" spc="-95" dirty="0">
                <a:solidFill>
                  <a:srgbClr val="00487A"/>
                </a:solidFill>
                <a:latin typeface="Trebuchet MS"/>
                <a:cs typeface="Trebuchet MS"/>
              </a:rPr>
              <a:t>A</a:t>
            </a:r>
            <a:r>
              <a:rPr sz="1400" spc="-130" dirty="0">
                <a:solidFill>
                  <a:srgbClr val="00487A"/>
                </a:solidFill>
                <a:latin typeface="Trebuchet MS"/>
                <a:cs typeface="Trebuchet MS"/>
              </a:rPr>
              <a:t>d</a:t>
            </a:r>
            <a:r>
              <a:rPr sz="1400" spc="-120" dirty="0">
                <a:solidFill>
                  <a:srgbClr val="00487A"/>
                </a:solidFill>
                <a:latin typeface="Trebuchet MS"/>
                <a:cs typeface="Trebuchet MS"/>
              </a:rPr>
              <a:t>o</a:t>
            </a:r>
            <a:r>
              <a:rPr sz="1400" spc="-60" dirty="0">
                <a:solidFill>
                  <a:srgbClr val="00487A"/>
                </a:solidFill>
                <a:latin typeface="Trebuchet MS"/>
                <a:cs typeface="Trebuchet MS"/>
              </a:rPr>
              <a:t>l</a:t>
            </a:r>
            <a:r>
              <a:rPr sz="1400" spc="-130" dirty="0">
                <a:solidFill>
                  <a:srgbClr val="00487A"/>
                </a:solidFill>
                <a:latin typeface="Trebuchet MS"/>
                <a:cs typeface="Trebuchet MS"/>
              </a:rPr>
              <a:t>e</a:t>
            </a:r>
            <a:r>
              <a:rPr sz="1400" spc="25" dirty="0">
                <a:solidFill>
                  <a:srgbClr val="00487A"/>
                </a:solidFill>
                <a:latin typeface="Trebuchet MS"/>
                <a:cs typeface="Trebuchet MS"/>
              </a:rPr>
              <a:t>s</a:t>
            </a:r>
            <a:r>
              <a:rPr sz="1400" spc="-110" dirty="0">
                <a:solidFill>
                  <a:srgbClr val="00487A"/>
                </a:solidFill>
                <a:latin typeface="Trebuchet MS"/>
                <a:cs typeface="Trebuchet MS"/>
              </a:rPr>
              <a:t>c</a:t>
            </a:r>
            <a:r>
              <a:rPr sz="1400" spc="-130" dirty="0">
                <a:solidFill>
                  <a:srgbClr val="00487A"/>
                </a:solidFill>
                <a:latin typeface="Trebuchet MS"/>
                <a:cs typeface="Trebuchet MS"/>
              </a:rPr>
              <a:t>e</a:t>
            </a:r>
            <a:r>
              <a:rPr sz="1400" spc="-95" dirty="0">
                <a:solidFill>
                  <a:srgbClr val="00487A"/>
                </a:solidFill>
                <a:latin typeface="Trebuchet MS"/>
                <a:cs typeface="Trebuchet MS"/>
              </a:rPr>
              <a:t>n</a:t>
            </a:r>
            <a:r>
              <a:rPr sz="1400" spc="-135" dirty="0">
                <a:solidFill>
                  <a:srgbClr val="00487A"/>
                </a:solidFill>
                <a:latin typeface="Trebuchet MS"/>
                <a:cs typeface="Trebuchet MS"/>
              </a:rPr>
              <a:t>t  </a:t>
            </a:r>
            <a:r>
              <a:rPr sz="1400" spc="-130" dirty="0">
                <a:solidFill>
                  <a:srgbClr val="00487A"/>
                </a:solidFill>
                <a:latin typeface="Trebuchet MS"/>
                <a:cs typeface="Trebuchet MS"/>
              </a:rPr>
              <a:t>Youth</a:t>
            </a:r>
            <a:endParaRPr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65735">
              <a:lnSpc>
                <a:spcPct val="100000"/>
              </a:lnSpc>
              <a:spcBef>
                <a:spcPts val="5"/>
              </a:spcBef>
            </a:pPr>
            <a:r>
              <a:rPr sz="1850" spc="-140" dirty="0">
                <a:solidFill>
                  <a:srgbClr val="00487A"/>
                </a:solidFill>
                <a:latin typeface="Trebuchet MS"/>
                <a:cs typeface="Trebuchet MS"/>
              </a:rPr>
              <a:t>392</a:t>
            </a:r>
            <a:endParaRPr sz="1850" dirty="0">
              <a:latin typeface="Trebuchet MS"/>
              <a:cs typeface="Trebuchet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2663206" y="4127425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0" y="0"/>
                </a:moveTo>
                <a:lnTo>
                  <a:pt x="142875" y="0"/>
                </a:lnTo>
                <a:lnTo>
                  <a:pt x="142875" y="142875"/>
                </a:lnTo>
                <a:lnTo>
                  <a:pt x="0" y="1428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67661" y="4131881"/>
            <a:ext cx="133985" cy="133985"/>
          </a:xfrm>
          <a:custGeom>
            <a:avLst/>
            <a:gdLst/>
            <a:ahLst/>
            <a:cxnLst/>
            <a:rect l="l" t="t" r="r" b="b"/>
            <a:pathLst>
              <a:path w="133984" h="133985">
                <a:moveTo>
                  <a:pt x="0" y="0"/>
                </a:moveTo>
                <a:lnTo>
                  <a:pt x="133868" y="0"/>
                </a:lnTo>
                <a:lnTo>
                  <a:pt x="133868" y="133868"/>
                </a:lnTo>
                <a:lnTo>
                  <a:pt x="0" y="133868"/>
                </a:lnTo>
                <a:lnTo>
                  <a:pt x="0" y="0"/>
                </a:lnTo>
                <a:close/>
              </a:path>
            </a:pathLst>
          </a:custGeom>
          <a:solidFill>
            <a:srgbClr val="ACE1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887664" y="8583473"/>
            <a:ext cx="845502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200" spc="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z="2200" spc="-14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spc="5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numbers</a:t>
            </a:r>
            <a:r>
              <a:rPr sz="2200" spc="-14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spc="-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sz="2200" spc="-14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spc="-1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young</a:t>
            </a:r>
            <a:r>
              <a:rPr sz="2200" spc="-14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spc="7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sailors</a:t>
            </a:r>
            <a:r>
              <a:rPr sz="2200" spc="-14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spc="4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</a:t>
            </a:r>
            <a:r>
              <a:rPr sz="2200" spc="-14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spc="1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doubled</a:t>
            </a:r>
            <a:r>
              <a:rPr sz="2200" spc="-14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spc="1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sz="2200" spc="-14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spc="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z="2200" spc="-14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spc="3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</a:t>
            </a:r>
            <a:r>
              <a:rPr sz="2200" spc="-14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spc="-9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sz="2200" spc="-14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spc="9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years</a:t>
            </a:r>
            <a:endParaRPr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Szövegdoboz 44">
            <a:extLst>
              <a:ext uri="{FF2B5EF4-FFF2-40B4-BE49-F238E27FC236}">
                <a16:creationId xmlns:a16="http://schemas.microsoft.com/office/drawing/2014/main" id="{8DD522D6-8071-4893-A699-EF8ED2F944BA}"/>
              </a:ext>
            </a:extLst>
          </p:cNvPr>
          <p:cNvSpPr txBox="1"/>
          <p:nvPr/>
        </p:nvSpPr>
        <p:spPr>
          <a:xfrm>
            <a:off x="15046743" y="4729205"/>
            <a:ext cx="66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2060"/>
                </a:solidFill>
                <a:latin typeface="Trebuchet MS" panose="020B0603020202020204" pitchFamily="34" charset="0"/>
              </a:rPr>
              <a:t>352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914775" cy="10287000"/>
          </a:xfrm>
          <a:custGeom>
            <a:avLst/>
            <a:gdLst/>
            <a:ahLst/>
            <a:cxnLst/>
            <a:rect l="l" t="t" r="r" b="b"/>
            <a:pathLst>
              <a:path w="3914775" h="10287000">
                <a:moveTo>
                  <a:pt x="0" y="0"/>
                </a:moveTo>
                <a:lnTo>
                  <a:pt x="3914775" y="0"/>
                </a:lnTo>
                <a:lnTo>
                  <a:pt x="391477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0048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750379"/>
            <a:ext cx="6086475" cy="4295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5236654"/>
            <a:ext cx="6086475" cy="4295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15631" y="785585"/>
            <a:ext cx="3580765" cy="680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755" dirty="0"/>
              <a:t>PROGRAMS</a:t>
            </a:r>
          </a:p>
        </p:txBody>
      </p:sp>
      <p:sp>
        <p:nvSpPr>
          <p:cNvPr id="6" name="object 6"/>
          <p:cNvSpPr/>
          <p:nvPr/>
        </p:nvSpPr>
        <p:spPr>
          <a:xfrm>
            <a:off x="7928331" y="2643919"/>
            <a:ext cx="828675" cy="0"/>
          </a:xfrm>
          <a:custGeom>
            <a:avLst/>
            <a:gdLst/>
            <a:ahLst/>
            <a:cxnLst/>
            <a:rect l="l" t="t" r="r" b="b"/>
            <a:pathLst>
              <a:path w="828675">
                <a:moveTo>
                  <a:pt x="0" y="0"/>
                </a:moveTo>
                <a:lnTo>
                  <a:pt x="828675" y="0"/>
                </a:lnTo>
              </a:path>
            </a:pathLst>
          </a:custGeom>
          <a:ln w="76200">
            <a:solidFill>
              <a:srgbClr val="181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915631" y="1686259"/>
            <a:ext cx="9867900" cy="8494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2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HYA </a:t>
            </a:r>
            <a:r>
              <a:rPr sz="290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cooperation </a:t>
            </a:r>
            <a:r>
              <a:rPr sz="2900" spc="-2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sz="2900" spc="-15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  <a:r>
              <a:rPr sz="2900" spc="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-8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Sailing</a:t>
            </a:r>
            <a:endParaRPr sz="2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sz="2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">
              <a:lnSpc>
                <a:spcPct val="100000"/>
              </a:lnSpc>
              <a:spcBef>
                <a:spcPts val="2565"/>
              </a:spcBef>
            </a:pPr>
            <a:r>
              <a:rPr sz="2100" spc="-13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2013</a:t>
            </a:r>
            <a:endParaRPr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">
              <a:lnSpc>
                <a:spcPct val="100000"/>
              </a:lnSpc>
              <a:spcBef>
                <a:spcPts val="75"/>
              </a:spcBef>
            </a:pPr>
            <a:r>
              <a:rPr sz="2100" spc="-114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</a:t>
            </a:r>
            <a:r>
              <a:rPr sz="2100" spc="-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Sailing </a:t>
            </a:r>
            <a:r>
              <a:rPr sz="210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Training</a:t>
            </a:r>
            <a:r>
              <a:rPr sz="2100" spc="-114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100" spc="-14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</a:t>
            </a:r>
            <a:endParaRPr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">
              <a:lnSpc>
                <a:spcPct val="100000"/>
              </a:lnSpc>
            </a:pPr>
            <a:r>
              <a:rPr sz="2100" spc="-13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2013 </a:t>
            </a:r>
            <a:r>
              <a:rPr sz="2100" spc="2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sz="2100" spc="-13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</a:t>
            </a:r>
            <a:endParaRPr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">
              <a:lnSpc>
                <a:spcPct val="100000"/>
              </a:lnSpc>
              <a:spcBef>
                <a:spcPts val="75"/>
              </a:spcBef>
            </a:pPr>
            <a:r>
              <a:rPr sz="210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 </a:t>
            </a:r>
            <a:r>
              <a:rPr sz="2100" spc="-7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course </a:t>
            </a:r>
            <a:r>
              <a:rPr sz="210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sz="2100" spc="-8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Coaches </a:t>
            </a:r>
            <a:r>
              <a:rPr sz="210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(level </a:t>
            </a:r>
            <a:r>
              <a:rPr sz="2100" spc="-19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1,2,3) </a:t>
            </a:r>
            <a:r>
              <a:rPr sz="2100" spc="2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sz="2100" spc="-10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Balatonfüred </a:t>
            </a:r>
            <a:r>
              <a:rPr sz="2100" spc="-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host</a:t>
            </a:r>
            <a:r>
              <a:rPr sz="2100" spc="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10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</a:t>
            </a:r>
            <a:endParaRPr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">
              <a:lnSpc>
                <a:spcPct val="100000"/>
              </a:lnSpc>
              <a:spcBef>
                <a:spcPts val="5"/>
              </a:spcBef>
            </a:pPr>
            <a:r>
              <a:rPr sz="2100" spc="-13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endParaRPr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" marR="726440">
              <a:lnSpc>
                <a:spcPct val="102800"/>
              </a:lnSpc>
            </a:pPr>
            <a:r>
              <a:rPr sz="2100" spc="-1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Youth </a:t>
            </a:r>
            <a:r>
              <a:rPr sz="2100" spc="-8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Worlds </a:t>
            </a:r>
            <a:r>
              <a:rPr sz="2100" spc="-7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Emerging </a:t>
            </a:r>
            <a:r>
              <a:rPr sz="2100" spc="-8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Nations </a:t>
            </a:r>
            <a:r>
              <a:rPr sz="210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Performace </a:t>
            </a:r>
            <a:r>
              <a:rPr sz="2100" spc="-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Clininc </a:t>
            </a:r>
            <a:r>
              <a:rPr sz="2100" spc="2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sz="2100" spc="-10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Balatonfüred </a:t>
            </a:r>
            <a:r>
              <a:rPr sz="2100" spc="-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host </a:t>
            </a:r>
            <a:r>
              <a:rPr sz="2100" spc="-18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city,  </a:t>
            </a:r>
            <a:r>
              <a:rPr sz="210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sz="2100" spc="-8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 </a:t>
            </a:r>
            <a:r>
              <a:rPr sz="2100" spc="-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scholarship </a:t>
            </a:r>
            <a:r>
              <a:rPr sz="2100" spc="-7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Maria </a:t>
            </a:r>
            <a:r>
              <a:rPr sz="2100" spc="-7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Érdi </a:t>
            </a:r>
            <a:r>
              <a:rPr sz="2100" spc="-14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became </a:t>
            </a:r>
            <a:r>
              <a:rPr sz="210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100" spc="-1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Youth </a:t>
            </a:r>
            <a:r>
              <a:rPr sz="2100" spc="-114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</a:t>
            </a:r>
            <a:r>
              <a:rPr sz="2100" spc="-11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Champion </a:t>
            </a:r>
            <a:r>
              <a:rPr sz="210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sz="2100" spc="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100" spc="-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Langkawi</a:t>
            </a:r>
            <a:endParaRPr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">
              <a:lnSpc>
                <a:spcPct val="100000"/>
              </a:lnSpc>
            </a:pPr>
            <a:r>
              <a:rPr sz="2100" spc="-13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endParaRPr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">
              <a:lnSpc>
                <a:spcPct val="100000"/>
              </a:lnSpc>
              <a:spcBef>
                <a:spcPts val="75"/>
              </a:spcBef>
            </a:pPr>
            <a:r>
              <a:rPr sz="2100" spc="-114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</a:t>
            </a:r>
            <a:r>
              <a:rPr sz="2100" spc="-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Sailing </a:t>
            </a:r>
            <a:r>
              <a:rPr sz="210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Training </a:t>
            </a:r>
            <a:r>
              <a:rPr sz="2100" spc="-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Scholarship </a:t>
            </a:r>
            <a:r>
              <a:rPr sz="2100" spc="2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sz="2100" spc="-12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Dávid</a:t>
            </a:r>
            <a:r>
              <a:rPr sz="2100" spc="-1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100" spc="-5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Brencsán</a:t>
            </a:r>
            <a:endParaRPr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">
              <a:lnSpc>
                <a:spcPct val="100000"/>
              </a:lnSpc>
              <a:spcBef>
                <a:spcPts val="5"/>
              </a:spcBef>
            </a:pPr>
            <a:r>
              <a:rPr sz="2100" spc="-13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endParaRPr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" marR="1047115">
              <a:lnSpc>
                <a:spcPct val="102800"/>
              </a:lnSpc>
            </a:pPr>
            <a:r>
              <a:rPr sz="2100" spc="1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ASSF </a:t>
            </a:r>
            <a:r>
              <a:rPr sz="2100" spc="-114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founding </a:t>
            </a:r>
            <a:r>
              <a:rPr sz="210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sz="2100" spc="-10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Balatonfüred </a:t>
            </a:r>
            <a:r>
              <a:rPr sz="2100" spc="-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Sailing </a:t>
            </a:r>
            <a:r>
              <a:rPr sz="2100" spc="-7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</a:t>
            </a:r>
            <a:r>
              <a:rPr sz="2100" spc="-8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engaging </a:t>
            </a:r>
            <a:r>
              <a:rPr sz="2100" spc="-13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elemetary  </a:t>
            </a:r>
            <a:r>
              <a:rPr sz="2100" spc="-7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</a:t>
            </a:r>
            <a:r>
              <a:rPr sz="210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100" spc="-9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</a:t>
            </a:r>
            <a:endParaRPr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">
              <a:lnSpc>
                <a:spcPct val="100000"/>
              </a:lnSpc>
            </a:pPr>
            <a:r>
              <a:rPr sz="2100" spc="-13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  <a:endParaRPr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">
              <a:lnSpc>
                <a:spcPct val="100000"/>
              </a:lnSpc>
              <a:spcBef>
                <a:spcPts val="75"/>
              </a:spcBef>
            </a:pPr>
            <a:r>
              <a:rPr sz="2100" spc="4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DNSS </a:t>
            </a:r>
            <a:r>
              <a:rPr sz="2100" spc="-14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completed: </a:t>
            </a:r>
            <a:r>
              <a:rPr sz="2100" spc="-15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HYA </a:t>
            </a:r>
            <a:r>
              <a:rPr sz="2100" spc="-2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sz="2100" spc="-114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prepared </a:t>
            </a:r>
            <a:r>
              <a:rPr sz="210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sz="2100" spc="-114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</a:t>
            </a:r>
            <a:r>
              <a:rPr sz="2100" spc="-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Sailing</a:t>
            </a:r>
            <a:r>
              <a:rPr sz="2100" spc="-14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10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Audit</a:t>
            </a:r>
            <a:endParaRPr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51680">
              <a:lnSpc>
                <a:spcPct val="100000"/>
              </a:lnSpc>
              <a:spcBef>
                <a:spcPts val="1920"/>
              </a:spcBef>
            </a:pPr>
            <a:endParaRPr lang="hu-HU" sz="1750" spc="45" dirty="0">
              <a:solidFill>
                <a:srgbClr val="00487A"/>
              </a:solidFill>
              <a:latin typeface="Trebuchet MS"/>
              <a:cs typeface="Trebuchet MS"/>
            </a:endParaRPr>
          </a:p>
          <a:p>
            <a:pPr marL="4551680">
              <a:lnSpc>
                <a:spcPct val="100000"/>
              </a:lnSpc>
              <a:spcBef>
                <a:spcPts val="1920"/>
              </a:spcBef>
            </a:pPr>
            <a:r>
              <a:rPr sz="1750" spc="45" dirty="0">
                <a:solidFill>
                  <a:srgbClr val="00487A"/>
                </a:solidFill>
                <a:latin typeface="Trebuchet MS"/>
                <a:cs typeface="Trebuchet MS"/>
              </a:rPr>
              <a:t>HUNGARIAN </a:t>
            </a:r>
            <a:r>
              <a:rPr sz="1750" dirty="0">
                <a:solidFill>
                  <a:srgbClr val="00487A"/>
                </a:solidFill>
                <a:latin typeface="Trebuchet MS"/>
                <a:cs typeface="Trebuchet MS"/>
              </a:rPr>
              <a:t>YACHTING </a:t>
            </a:r>
            <a:r>
              <a:rPr sz="1750" spc="45" dirty="0">
                <a:solidFill>
                  <a:srgbClr val="00487A"/>
                </a:solidFill>
                <a:latin typeface="Trebuchet MS"/>
                <a:cs typeface="Trebuchet MS"/>
              </a:rPr>
              <a:t>ASSOCIATION </a:t>
            </a:r>
            <a:r>
              <a:rPr sz="1750" spc="-430" dirty="0">
                <a:solidFill>
                  <a:srgbClr val="00487A"/>
                </a:solidFill>
                <a:latin typeface="Trebuchet MS"/>
                <a:cs typeface="Trebuchet MS"/>
              </a:rPr>
              <a:t>|</a:t>
            </a:r>
            <a:r>
              <a:rPr lang="hu-HU" sz="1750" spc="-430" dirty="0">
                <a:solidFill>
                  <a:srgbClr val="00487A"/>
                </a:solidFill>
                <a:latin typeface="Trebuchet MS"/>
                <a:cs typeface="Trebuchet MS"/>
              </a:rPr>
              <a:t>   </a:t>
            </a:r>
            <a:r>
              <a:rPr sz="1750" spc="-355" dirty="0">
                <a:solidFill>
                  <a:srgbClr val="00487A"/>
                </a:solidFill>
                <a:latin typeface="Trebuchet MS"/>
                <a:cs typeface="Trebuchet MS"/>
              </a:rPr>
              <a:t> </a:t>
            </a:r>
            <a:r>
              <a:rPr lang="hu-HU" sz="1750" spc="-355" dirty="0">
                <a:solidFill>
                  <a:srgbClr val="00487A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00487A"/>
                </a:solidFill>
                <a:latin typeface="Trebuchet MS"/>
                <a:cs typeface="Trebuchet MS"/>
              </a:rPr>
              <a:t>HUNSAIL. </a:t>
            </a:r>
            <a:r>
              <a:rPr sz="1750" spc="-35" dirty="0">
                <a:solidFill>
                  <a:srgbClr val="00487A"/>
                </a:solidFill>
                <a:latin typeface="Trebuchet MS"/>
                <a:cs typeface="Trebuchet MS"/>
              </a:rPr>
              <a:t>HU</a:t>
            </a:r>
            <a:endParaRPr sz="17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2118" y="4823416"/>
            <a:ext cx="3984625" cy="680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60625" algn="l"/>
              </a:tabLst>
            </a:pPr>
            <a:r>
              <a:rPr sz="4300" spc="635" dirty="0">
                <a:solidFill>
                  <a:srgbClr val="00487A"/>
                </a:solidFill>
                <a:latin typeface="Tahoma"/>
                <a:cs typeface="Tahoma"/>
              </a:rPr>
              <a:t>T</a:t>
            </a:r>
            <a:r>
              <a:rPr sz="4300" spc="780" dirty="0">
                <a:solidFill>
                  <a:srgbClr val="00487A"/>
                </a:solidFill>
                <a:latin typeface="Tahoma"/>
                <a:cs typeface="Tahoma"/>
              </a:rPr>
              <a:t>H</a:t>
            </a:r>
            <a:r>
              <a:rPr sz="4300" spc="885" dirty="0">
                <a:solidFill>
                  <a:srgbClr val="00487A"/>
                </a:solidFill>
                <a:latin typeface="Tahoma"/>
                <a:cs typeface="Tahoma"/>
              </a:rPr>
              <a:t>A</a:t>
            </a:r>
            <a:r>
              <a:rPr sz="4300" spc="935" dirty="0">
                <a:solidFill>
                  <a:srgbClr val="00487A"/>
                </a:solidFill>
                <a:latin typeface="Tahoma"/>
                <a:cs typeface="Tahoma"/>
              </a:rPr>
              <a:t>N</a:t>
            </a:r>
            <a:r>
              <a:rPr sz="4300" spc="595" dirty="0">
                <a:solidFill>
                  <a:srgbClr val="00487A"/>
                </a:solidFill>
                <a:latin typeface="Tahoma"/>
                <a:cs typeface="Tahoma"/>
              </a:rPr>
              <a:t>K</a:t>
            </a:r>
            <a:r>
              <a:rPr sz="4300" dirty="0">
                <a:solidFill>
                  <a:srgbClr val="00487A"/>
                </a:solidFill>
                <a:latin typeface="Tahoma"/>
                <a:cs typeface="Tahoma"/>
              </a:rPr>
              <a:t>	</a:t>
            </a:r>
            <a:r>
              <a:rPr sz="4300" spc="675" dirty="0">
                <a:solidFill>
                  <a:srgbClr val="00487A"/>
                </a:solidFill>
                <a:latin typeface="Tahoma"/>
                <a:cs typeface="Tahoma"/>
              </a:rPr>
              <a:t>Y</a:t>
            </a:r>
            <a:r>
              <a:rPr sz="4300" spc="445" dirty="0">
                <a:solidFill>
                  <a:srgbClr val="00487A"/>
                </a:solidFill>
                <a:latin typeface="Tahoma"/>
                <a:cs typeface="Tahoma"/>
              </a:rPr>
              <a:t>O</a:t>
            </a:r>
            <a:r>
              <a:rPr sz="4300" spc="780" dirty="0">
                <a:solidFill>
                  <a:srgbClr val="00487A"/>
                </a:solidFill>
                <a:latin typeface="Tahoma"/>
                <a:cs typeface="Tahoma"/>
              </a:rPr>
              <a:t>U</a:t>
            </a:r>
            <a:r>
              <a:rPr sz="4300" spc="200" dirty="0">
                <a:solidFill>
                  <a:srgbClr val="00487A"/>
                </a:solidFill>
                <a:latin typeface="Tahoma"/>
                <a:cs typeface="Tahoma"/>
              </a:rPr>
              <a:t>!</a:t>
            </a:r>
            <a:endParaRPr sz="43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9572" y="3643822"/>
            <a:ext cx="4166235" cy="3790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00" spc="-13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1146 </a:t>
            </a:r>
            <a:r>
              <a:rPr sz="2300" spc="-11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Budapest, Istvánmezei </a:t>
            </a:r>
            <a:r>
              <a:rPr sz="2300" spc="-17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út</a:t>
            </a:r>
            <a:r>
              <a:rPr sz="2300" spc="-10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300" spc="-12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1-3.</a:t>
            </a:r>
            <a:endParaRPr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92585" y="2984846"/>
            <a:ext cx="237744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9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Mailing</a:t>
            </a:r>
            <a:r>
              <a:rPr sz="2900" spc="-19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-8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</a:t>
            </a:r>
            <a:endParaRPr sz="2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86559" y="4604047"/>
            <a:ext cx="2322830" cy="1038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2900" spc="-11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</a:t>
            </a:r>
            <a:r>
              <a:rPr sz="2900" spc="-16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-8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</a:t>
            </a:r>
            <a:endParaRPr sz="2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2300" spc="-9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hunsail@hunsail.hu</a:t>
            </a:r>
            <a:endParaRPr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92585" y="6223235"/>
            <a:ext cx="2199005" cy="1038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2900" spc="-13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Phone</a:t>
            </a:r>
            <a:r>
              <a:rPr sz="2900" spc="-204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900" spc="-14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endParaRPr sz="2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2300" spc="-13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+36 </a:t>
            </a:r>
            <a:r>
              <a:rPr sz="2300" spc="-16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sz="2300" spc="-13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460</a:t>
            </a:r>
            <a:r>
              <a:rPr sz="2300" spc="-3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300" spc="-13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6925</a:t>
            </a:r>
            <a:endParaRPr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86040" cy="10287000"/>
          </a:xfrm>
          <a:custGeom>
            <a:avLst/>
            <a:gdLst/>
            <a:ahLst/>
            <a:cxnLst/>
            <a:rect l="l" t="t" r="r" b="b"/>
            <a:pathLst>
              <a:path w="7686040" h="10287000">
                <a:moveTo>
                  <a:pt x="0" y="10287000"/>
                </a:moveTo>
                <a:lnTo>
                  <a:pt x="7685922" y="10287000"/>
                </a:lnTo>
                <a:lnTo>
                  <a:pt x="7685922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0048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85922" y="0"/>
            <a:ext cx="10602595" cy="10287000"/>
          </a:xfrm>
          <a:custGeom>
            <a:avLst/>
            <a:gdLst/>
            <a:ahLst/>
            <a:cxnLst/>
            <a:rect l="l" t="t" r="r" b="b"/>
            <a:pathLst>
              <a:path w="10602594" h="10287000">
                <a:moveTo>
                  <a:pt x="0" y="0"/>
                </a:moveTo>
                <a:lnTo>
                  <a:pt x="10602078" y="0"/>
                </a:lnTo>
                <a:lnTo>
                  <a:pt x="1060207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2617" y="753686"/>
            <a:ext cx="6086475" cy="8782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54690" y="3205643"/>
            <a:ext cx="3765910" cy="393376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00" spc="-1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z="2300" spc="-10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300" spc="-15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Venue</a:t>
            </a:r>
            <a:endParaRPr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1790" marR="297815" indent="8255">
              <a:lnSpc>
                <a:spcPct val="102600"/>
              </a:lnSpc>
              <a:spcBef>
                <a:spcPts val="15"/>
              </a:spcBef>
            </a:pPr>
            <a:r>
              <a:rPr sz="2300" spc="-8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Lake </a:t>
            </a:r>
            <a:r>
              <a:rPr sz="2300" spc="-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Balaton  </a:t>
            </a:r>
            <a:r>
              <a:rPr sz="2250" spc="-105" dirty="0" err="1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Balatonfüred</a:t>
            </a:r>
            <a:endParaRPr lang="hu-HU" sz="2250" spc="-105" dirty="0">
              <a:solidFill>
                <a:srgbClr val="00487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1790" marR="297815" indent="8255">
              <a:lnSpc>
                <a:spcPct val="102600"/>
              </a:lnSpc>
              <a:spcBef>
                <a:spcPts val="15"/>
              </a:spcBef>
            </a:pPr>
            <a:r>
              <a:rPr sz="2250" spc="-11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Anna </a:t>
            </a:r>
            <a:r>
              <a:rPr sz="2250" spc="-12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Grand </a:t>
            </a:r>
            <a:r>
              <a:rPr sz="2250" spc="-13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Hotel </a:t>
            </a:r>
            <a:endParaRPr lang="hu-HU" sz="2250" spc="-130" dirty="0">
              <a:solidFill>
                <a:srgbClr val="00487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1790" marR="297815" indent="8255">
              <a:lnSpc>
                <a:spcPct val="102600"/>
              </a:lnSpc>
              <a:spcBef>
                <a:spcPts val="15"/>
              </a:spcBef>
            </a:pPr>
            <a:r>
              <a:rPr sz="2250" spc="-5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Marinas </a:t>
            </a:r>
            <a:r>
              <a:rPr sz="2250" spc="-15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sz="2250" spc="-17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50" spc="-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Boats</a:t>
            </a:r>
            <a:endParaRPr sz="22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1790" marR="1101090" indent="-339725">
              <a:lnSpc>
                <a:spcPct val="102800"/>
              </a:lnSpc>
            </a:pPr>
            <a:r>
              <a:rPr sz="2250" spc="-1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hu-HU" sz="2250" spc="-1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50" spc="-12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</a:t>
            </a:r>
            <a:r>
              <a:rPr lang="hu-HU" sz="2250" spc="-12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sz="2250" spc="-12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</a:t>
            </a:r>
            <a:endParaRPr lang="hu-HU" sz="2250" spc="-125" dirty="0">
              <a:solidFill>
                <a:srgbClr val="00487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1790" marR="1101090" indent="-339725">
              <a:lnSpc>
                <a:spcPct val="102800"/>
              </a:lnSpc>
            </a:pPr>
            <a:r>
              <a:rPr lang="hu-HU" sz="2250" b="1" spc="-12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250" spc="-14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sz="2250" spc="-1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50" spc="-15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HYA</a:t>
            </a:r>
            <a:endParaRPr lang="hu-HU" sz="22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1790" marR="1101090" indent="-339725">
              <a:lnSpc>
                <a:spcPct val="102800"/>
              </a:lnSpc>
            </a:pPr>
            <a:r>
              <a:rPr lang="hu-HU" sz="2250" spc="-11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250" spc="-11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</a:t>
            </a:r>
            <a:r>
              <a:rPr lang="hu-HU" sz="2250" spc="-11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250" spc="-110" dirty="0" err="1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Events</a:t>
            </a:r>
            <a:endParaRPr lang="hu-HU" sz="2250" spc="-95" dirty="0">
              <a:solidFill>
                <a:srgbClr val="00487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1790" marR="1101090" indent="-339725">
              <a:lnSpc>
                <a:spcPct val="102800"/>
              </a:lnSpc>
            </a:pPr>
            <a:r>
              <a:rPr lang="hu-HU" sz="2250" spc="-1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250" spc="-1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Youth</a:t>
            </a:r>
            <a:r>
              <a:rPr sz="2250" spc="-10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50" spc="-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sailing</a:t>
            </a:r>
            <a:endParaRPr lang="hu-HU" sz="22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1790" marR="1101090" indent="-339725">
              <a:lnSpc>
                <a:spcPct val="102800"/>
              </a:lnSpc>
            </a:pPr>
            <a:r>
              <a:rPr lang="hu-HU" sz="2300" spc="-15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sz="2300" spc="-15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HYA &amp;</a:t>
            </a:r>
            <a:r>
              <a:rPr sz="2300" spc="-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300" spc="-7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</a:t>
            </a:r>
            <a:endParaRPr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651676" y="900379"/>
            <a:ext cx="376591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1370" dirty="0"/>
              <a:t>C</a:t>
            </a:r>
            <a:r>
              <a:rPr sz="3400" b="1" spc="1095" dirty="0"/>
              <a:t>O</a:t>
            </a:r>
            <a:r>
              <a:rPr sz="3400" b="1" spc="1585" dirty="0"/>
              <a:t>N</a:t>
            </a:r>
            <a:r>
              <a:rPr sz="3400" b="1" spc="1110" dirty="0"/>
              <a:t>T</a:t>
            </a:r>
            <a:r>
              <a:rPr sz="3400" b="1" spc="1390" dirty="0"/>
              <a:t>E</a:t>
            </a:r>
            <a:r>
              <a:rPr sz="3400" b="1" spc="1585" dirty="0"/>
              <a:t>N</a:t>
            </a:r>
            <a:r>
              <a:rPr sz="3400" b="1" spc="645" dirty="0"/>
              <a:t>T</a:t>
            </a:r>
            <a:endParaRPr sz="3400" b="1" dirty="0"/>
          </a:p>
        </p:txBody>
      </p:sp>
      <p:sp>
        <p:nvSpPr>
          <p:cNvPr id="7" name="object 7"/>
          <p:cNvSpPr txBox="1"/>
          <p:nvPr/>
        </p:nvSpPr>
        <p:spPr>
          <a:xfrm>
            <a:off x="8654690" y="1681940"/>
            <a:ext cx="160337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155" dirty="0">
                <a:solidFill>
                  <a:srgbClr val="00487A"/>
                </a:solidFill>
                <a:latin typeface="Trebuchet MS"/>
                <a:cs typeface="Trebuchet MS"/>
              </a:rPr>
              <a:t>Our</a:t>
            </a:r>
            <a:r>
              <a:rPr sz="2900" spc="-215" dirty="0">
                <a:solidFill>
                  <a:srgbClr val="00487A"/>
                </a:solidFill>
                <a:latin typeface="Trebuchet MS"/>
                <a:cs typeface="Trebuchet MS"/>
              </a:rPr>
              <a:t> </a:t>
            </a:r>
            <a:r>
              <a:rPr sz="2900" spc="-14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Topics</a:t>
            </a:r>
            <a:endParaRPr sz="2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67390" y="2653248"/>
            <a:ext cx="828675" cy="0"/>
          </a:xfrm>
          <a:custGeom>
            <a:avLst/>
            <a:gdLst/>
            <a:ahLst/>
            <a:cxnLst/>
            <a:rect l="l" t="t" r="r" b="b"/>
            <a:pathLst>
              <a:path w="828675">
                <a:moveTo>
                  <a:pt x="0" y="0"/>
                </a:moveTo>
                <a:lnTo>
                  <a:pt x="828675" y="0"/>
                </a:lnTo>
              </a:path>
            </a:pathLst>
          </a:custGeom>
          <a:ln w="76200">
            <a:solidFill>
              <a:srgbClr val="181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704999" y="9821543"/>
            <a:ext cx="5328920" cy="290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50" spc="45" dirty="0">
                <a:solidFill>
                  <a:srgbClr val="00487A"/>
                </a:solidFill>
                <a:latin typeface="Trebuchet MS"/>
                <a:cs typeface="Trebuchet MS"/>
              </a:rPr>
              <a:t>HUNGARIAN </a:t>
            </a:r>
            <a:r>
              <a:rPr sz="1750" dirty="0">
                <a:solidFill>
                  <a:srgbClr val="00487A"/>
                </a:solidFill>
                <a:latin typeface="Trebuchet MS"/>
                <a:cs typeface="Trebuchet MS"/>
              </a:rPr>
              <a:t>YACHTING </a:t>
            </a:r>
            <a:r>
              <a:rPr sz="1750" spc="45" dirty="0">
                <a:solidFill>
                  <a:srgbClr val="00487A"/>
                </a:solidFill>
                <a:latin typeface="Trebuchet MS"/>
                <a:cs typeface="Trebuchet MS"/>
              </a:rPr>
              <a:t>ASSOCIATION</a:t>
            </a:r>
            <a:r>
              <a:rPr lang="hu-HU" sz="1750" spc="-430" dirty="0">
                <a:solidFill>
                  <a:srgbClr val="00487A"/>
                </a:solidFill>
                <a:latin typeface="Trebuchet MS"/>
                <a:cs typeface="Trebuchet MS"/>
              </a:rPr>
              <a:t>|</a:t>
            </a:r>
            <a:r>
              <a:rPr sz="1750" spc="-355" dirty="0">
                <a:solidFill>
                  <a:srgbClr val="00487A"/>
                </a:solidFill>
                <a:latin typeface="Trebuchet MS"/>
                <a:cs typeface="Trebuchet MS"/>
              </a:rPr>
              <a:t> </a:t>
            </a:r>
            <a:r>
              <a:rPr lang="hu-HU" sz="1750" spc="-355" dirty="0">
                <a:solidFill>
                  <a:srgbClr val="00487A"/>
                </a:solidFill>
                <a:latin typeface="Trebuchet MS"/>
                <a:cs typeface="Trebuchet MS"/>
              </a:rPr>
              <a:t>  </a:t>
            </a:r>
            <a:r>
              <a:rPr sz="1750" spc="50" dirty="0">
                <a:solidFill>
                  <a:srgbClr val="00487A"/>
                </a:solidFill>
                <a:latin typeface="Trebuchet MS"/>
                <a:cs typeface="Trebuchet MS"/>
              </a:rPr>
              <a:t>HUNSAIL. </a:t>
            </a:r>
            <a:r>
              <a:rPr sz="1750" spc="-35" dirty="0">
                <a:solidFill>
                  <a:srgbClr val="00487A"/>
                </a:solidFill>
                <a:latin typeface="Trebuchet MS"/>
                <a:cs typeface="Trebuchet MS"/>
              </a:rPr>
              <a:t>HU</a:t>
            </a:r>
            <a:endParaRPr sz="17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22006" y="5076148"/>
            <a:ext cx="3644265" cy="680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00505" algn="l"/>
              </a:tabLst>
            </a:pPr>
            <a:r>
              <a:rPr spc="635" dirty="0"/>
              <a:t>T</a:t>
            </a:r>
            <a:r>
              <a:rPr spc="780" dirty="0"/>
              <a:t>H</a:t>
            </a:r>
            <a:r>
              <a:rPr spc="430" dirty="0"/>
              <a:t>E</a:t>
            </a:r>
            <a:r>
              <a:rPr dirty="0"/>
              <a:t>	</a:t>
            </a:r>
            <a:r>
              <a:rPr spc="625" dirty="0"/>
              <a:t>V</a:t>
            </a:r>
            <a:r>
              <a:rPr spc="894" dirty="0"/>
              <a:t>E</a:t>
            </a:r>
            <a:r>
              <a:rPr spc="935" dirty="0"/>
              <a:t>N</a:t>
            </a:r>
            <a:r>
              <a:rPr spc="780" dirty="0"/>
              <a:t>U</a:t>
            </a:r>
            <a:r>
              <a:rPr spc="430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5552349" y="4110897"/>
            <a:ext cx="3076575" cy="0"/>
          </a:xfrm>
          <a:custGeom>
            <a:avLst/>
            <a:gdLst/>
            <a:ahLst/>
            <a:cxnLst/>
            <a:rect l="l" t="t" r="r" b="b"/>
            <a:pathLst>
              <a:path w="3076575">
                <a:moveTo>
                  <a:pt x="0" y="0"/>
                </a:moveTo>
                <a:lnTo>
                  <a:pt x="3076575" y="0"/>
                </a:lnTo>
              </a:path>
            </a:pathLst>
          </a:custGeom>
          <a:ln w="57150">
            <a:solidFill>
              <a:srgbClr val="004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55719" y="4110897"/>
            <a:ext cx="3076575" cy="0"/>
          </a:xfrm>
          <a:custGeom>
            <a:avLst/>
            <a:gdLst/>
            <a:ahLst/>
            <a:cxnLst/>
            <a:rect l="l" t="t" r="r" b="b"/>
            <a:pathLst>
              <a:path w="3076575">
                <a:moveTo>
                  <a:pt x="0" y="0"/>
                </a:moveTo>
                <a:lnTo>
                  <a:pt x="3076575" y="0"/>
                </a:lnTo>
              </a:path>
            </a:pathLst>
          </a:custGeom>
          <a:ln w="57150">
            <a:solidFill>
              <a:srgbClr val="181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52349" y="6536208"/>
            <a:ext cx="7181850" cy="0"/>
          </a:xfrm>
          <a:custGeom>
            <a:avLst/>
            <a:gdLst/>
            <a:ahLst/>
            <a:cxnLst/>
            <a:rect l="l" t="t" r="r" b="b"/>
            <a:pathLst>
              <a:path w="7181850">
                <a:moveTo>
                  <a:pt x="0" y="0"/>
                </a:moveTo>
                <a:lnTo>
                  <a:pt x="7181850" y="0"/>
                </a:lnTo>
              </a:path>
            </a:pathLst>
          </a:custGeom>
          <a:ln w="57150">
            <a:solidFill>
              <a:srgbClr val="004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21636" y="698982"/>
            <a:ext cx="7516495" cy="107505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 algn="just">
              <a:lnSpc>
                <a:spcPct val="102800"/>
              </a:lnSpc>
              <a:spcBef>
                <a:spcPts val="35"/>
              </a:spcBef>
            </a:pPr>
            <a:r>
              <a:rPr sz="2250" spc="-8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Lake </a:t>
            </a:r>
            <a:r>
              <a:rPr sz="2250" spc="-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Balaton </a:t>
            </a:r>
            <a:r>
              <a:rPr sz="2250" spc="-2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sz="2250" spc="-1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z="2250" spc="-10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freshwater </a:t>
            </a:r>
            <a:r>
              <a:rPr sz="225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lake </a:t>
            </a:r>
            <a:r>
              <a:rPr sz="225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Transdanubian region </a:t>
            </a:r>
            <a:r>
              <a:rPr sz="2250" spc="-17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 </a:t>
            </a:r>
            <a:r>
              <a:rPr sz="2250" spc="-114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Hungary. </a:t>
            </a:r>
            <a:r>
              <a:rPr sz="2250" spc="-14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</a:t>
            </a:r>
            <a:r>
              <a:rPr sz="2250" spc="-2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7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largest </a:t>
            </a:r>
            <a:r>
              <a:rPr sz="225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lake </a:t>
            </a:r>
            <a:r>
              <a:rPr sz="225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225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Central </a:t>
            </a:r>
            <a:r>
              <a:rPr sz="225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Europe, </a:t>
            </a:r>
            <a:r>
              <a:rPr sz="225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2250" spc="-14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</a:t>
            </a:r>
            <a:r>
              <a:rPr sz="2250" spc="-17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 </a:t>
            </a:r>
            <a:r>
              <a:rPr sz="2250" spc="-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region's </a:t>
            </a:r>
            <a:r>
              <a:rPr sz="2250" spc="-11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foremost </a:t>
            </a:r>
            <a:r>
              <a:rPr sz="225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tourist</a:t>
            </a:r>
            <a:r>
              <a:rPr sz="2250" spc="-14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50" spc="-11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destinations.</a:t>
            </a:r>
            <a:endParaRPr sz="22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21636" y="2461107"/>
            <a:ext cx="8017509" cy="107505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 algn="just">
              <a:lnSpc>
                <a:spcPct val="102800"/>
              </a:lnSpc>
              <a:spcBef>
                <a:spcPts val="35"/>
              </a:spcBef>
            </a:pPr>
            <a:r>
              <a:rPr sz="2250" spc="-1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"Hungarian Sea", </a:t>
            </a:r>
            <a:r>
              <a:rPr sz="2250" spc="-2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people's </a:t>
            </a:r>
            <a:r>
              <a:rPr sz="2250" spc="-13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</a:t>
            </a:r>
            <a:r>
              <a:rPr sz="225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9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50-mile </a:t>
            </a:r>
            <a:r>
              <a:rPr sz="2250" spc="-8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 </a:t>
            </a:r>
            <a:r>
              <a:rPr sz="225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lake 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sz="2250" spc="-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silky </a:t>
            </a:r>
            <a:r>
              <a:rPr sz="225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green-yellow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water. </a:t>
            </a:r>
            <a:r>
              <a:rPr sz="2250" spc="-8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Lake </a:t>
            </a:r>
            <a:r>
              <a:rPr sz="2250" spc="-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Balaton </a:t>
            </a:r>
            <a:r>
              <a:rPr sz="2250" spc="-2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sz="2250" spc="-14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</a:t>
            </a:r>
            <a:r>
              <a:rPr sz="2250" spc="-17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2250" spc="-4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Hungary's </a:t>
            </a:r>
            <a:r>
              <a:rPr sz="225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 </a:t>
            </a:r>
            <a:r>
              <a:rPr sz="2250" spc="-9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precious </a:t>
            </a:r>
            <a:r>
              <a:rPr sz="2250" spc="-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treasures </a:t>
            </a:r>
            <a:r>
              <a:rPr sz="225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225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</a:t>
            </a:r>
            <a:r>
              <a:rPr sz="225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frequented</a:t>
            </a:r>
            <a:r>
              <a:rPr sz="2250" spc="-8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50" spc="-7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resorts.</a:t>
            </a:r>
            <a:endParaRPr sz="22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21636" y="4223232"/>
            <a:ext cx="8096250" cy="389445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 algn="just">
              <a:lnSpc>
                <a:spcPct val="102800"/>
              </a:lnSpc>
              <a:spcBef>
                <a:spcPts val="35"/>
              </a:spcBef>
            </a:pPr>
            <a:r>
              <a:rPr sz="2250" spc="-1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9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southern </a:t>
            </a:r>
            <a:r>
              <a:rPr sz="2250" spc="-4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shores </a:t>
            </a:r>
            <a:r>
              <a:rPr sz="2250" spc="-10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sz="225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ideal for </a:t>
            </a:r>
            <a:r>
              <a:rPr sz="2250" spc="-5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 </a:t>
            </a:r>
            <a:r>
              <a:rPr sz="225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children because </a:t>
            </a:r>
            <a:r>
              <a:rPr sz="2250" spc="-17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 </a:t>
            </a:r>
            <a:r>
              <a:rPr sz="2250" spc="-8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shallow </a:t>
            </a:r>
            <a:r>
              <a:rPr sz="2250" spc="-17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water, </a:t>
            </a:r>
            <a:r>
              <a:rPr sz="2250" spc="-1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</a:t>
            </a:r>
            <a:r>
              <a:rPr sz="225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114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 </a:t>
            </a:r>
            <a:r>
              <a:rPr sz="2250" spc="-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shore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15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</a:t>
            </a:r>
            <a:r>
              <a:rPr sz="2250" spc="-8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gets </a:t>
            </a:r>
            <a:r>
              <a:rPr sz="225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deeper  </a:t>
            </a:r>
            <a:r>
              <a:rPr sz="2250" spc="-11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instantaneously. </a:t>
            </a:r>
            <a:r>
              <a:rPr sz="2250" spc="-1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7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 </a:t>
            </a:r>
            <a:r>
              <a:rPr sz="2250" spc="-15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 </a:t>
            </a:r>
            <a:r>
              <a:rPr sz="2250" spc="-12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temperature </a:t>
            </a:r>
            <a:r>
              <a:rPr sz="2250" spc="-2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sz="2250" spc="-10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 </a:t>
            </a:r>
            <a:r>
              <a:rPr sz="2250" spc="-14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 </a:t>
            </a:r>
            <a:r>
              <a:rPr sz="2250" spc="-18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°F,  </a:t>
            </a:r>
            <a:r>
              <a:rPr sz="225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</a:t>
            </a:r>
            <a:r>
              <a:rPr sz="2250" spc="-2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sz="2250" spc="-11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warmer </a:t>
            </a:r>
            <a:r>
              <a:rPr sz="225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114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</a:t>
            </a:r>
            <a:r>
              <a:rPr sz="2250" spc="-9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 </a:t>
            </a:r>
            <a:r>
              <a:rPr sz="2250" spc="-12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temperature </a:t>
            </a:r>
            <a:r>
              <a:rPr sz="225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9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morning </a:t>
            </a:r>
            <a:r>
              <a:rPr sz="225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 </a:t>
            </a:r>
            <a:r>
              <a:rPr sz="225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z="2250" spc="-7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50" spc="-14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evening.</a:t>
            </a:r>
            <a:endParaRPr sz="22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700" marR="208279" algn="just">
              <a:lnSpc>
                <a:spcPct val="102800"/>
              </a:lnSpc>
            </a:pPr>
            <a:r>
              <a:rPr sz="2250" spc="-9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Picturesque </a:t>
            </a:r>
            <a:r>
              <a:rPr sz="2250" spc="-10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vineyards </a:t>
            </a:r>
            <a:r>
              <a:rPr sz="225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 </a:t>
            </a:r>
            <a:r>
              <a:rPr sz="225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 </a:t>
            </a:r>
            <a:r>
              <a:rPr sz="2250" spc="-12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sz="2250" spc="-8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assortment </a:t>
            </a:r>
            <a:r>
              <a:rPr sz="2250" spc="-17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 </a:t>
            </a:r>
            <a:r>
              <a:rPr sz="2250" spc="-12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excellent </a:t>
            </a:r>
            <a:r>
              <a:rPr sz="2250" spc="-10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wines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sz="225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</a:t>
            </a:r>
            <a:r>
              <a:rPr sz="2250" spc="-15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very </a:t>
            </a:r>
            <a:r>
              <a:rPr sz="2250" spc="-12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well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the </a:t>
            </a:r>
            <a:r>
              <a:rPr sz="2250" spc="-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delicious </a:t>
            </a:r>
            <a:r>
              <a:rPr sz="225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</a:t>
            </a:r>
            <a:r>
              <a:rPr sz="2250" spc="-18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food. </a:t>
            </a:r>
            <a:r>
              <a:rPr sz="2250" spc="-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  </a:t>
            </a:r>
            <a:r>
              <a:rPr sz="2250" spc="-8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numbers </a:t>
            </a:r>
            <a:r>
              <a:rPr sz="2250" spc="-17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2250" spc="-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inns </a:t>
            </a:r>
            <a:r>
              <a:rPr sz="225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2250" spc="-7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restaurants </a:t>
            </a:r>
            <a:r>
              <a:rPr sz="2250" spc="-14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 </a:t>
            </a:r>
            <a:r>
              <a:rPr sz="2250" spc="-5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guests </a:t>
            </a:r>
            <a:r>
              <a:rPr sz="225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sz="2250" spc="-13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</a:t>
            </a:r>
            <a:r>
              <a:rPr sz="225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 </a:t>
            </a:r>
            <a:r>
              <a:rPr sz="2250" spc="-14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abroad.</a:t>
            </a:r>
            <a:endParaRPr sz="22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753687"/>
            <a:ext cx="6772275" cy="2324100"/>
          </a:xfrm>
          <a:prstGeom prst="rect">
            <a:avLst/>
          </a:prstGeom>
          <a:solidFill>
            <a:srgbClr val="00487A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4300" dirty="0">
              <a:latin typeface="Times New Roman"/>
              <a:cs typeface="Times New Roman"/>
            </a:endParaRPr>
          </a:p>
          <a:p>
            <a:pPr marL="502920">
              <a:lnSpc>
                <a:spcPct val="100000"/>
              </a:lnSpc>
            </a:pPr>
            <a:r>
              <a:rPr sz="3400" spc="1300" dirty="0">
                <a:solidFill>
                  <a:srgbClr val="FFFFFF"/>
                </a:solidFill>
                <a:latin typeface="Tahoma"/>
                <a:cs typeface="Tahoma"/>
              </a:rPr>
              <a:t>BALATON</a:t>
            </a:r>
            <a:endParaRPr sz="3400" dirty="0">
              <a:latin typeface="Tahoma"/>
              <a:cs typeface="Tahoma"/>
            </a:endParaRPr>
          </a:p>
          <a:p>
            <a:pPr marL="502920">
              <a:lnSpc>
                <a:spcPct val="100000"/>
              </a:lnSpc>
              <a:spcBef>
                <a:spcPts val="2215"/>
              </a:spcBef>
            </a:pPr>
            <a:r>
              <a:rPr sz="2050" spc="15" dirty="0">
                <a:solidFill>
                  <a:srgbClr val="FFFFFF"/>
                </a:solidFill>
                <a:latin typeface="Trebuchet MS"/>
                <a:cs typeface="Tahoma" panose="020B0604030504040204" pitchFamily="34" charset="0"/>
              </a:rPr>
              <a:t>THE </a:t>
            </a:r>
            <a:r>
              <a:rPr sz="2050" spc="80" dirty="0">
                <a:solidFill>
                  <a:srgbClr val="FFFFFF"/>
                </a:solidFill>
                <a:latin typeface="Trebuchet MS"/>
                <a:cs typeface="Tahoma" panose="020B0604030504040204" pitchFamily="34" charset="0"/>
              </a:rPr>
              <a:t>LARGEST </a:t>
            </a:r>
            <a:r>
              <a:rPr sz="2050" spc="95" dirty="0">
                <a:solidFill>
                  <a:srgbClr val="FFFFFF"/>
                </a:solidFill>
                <a:latin typeface="Trebuchet MS"/>
                <a:cs typeface="Tahoma" panose="020B0604030504040204" pitchFamily="34" charset="0"/>
              </a:rPr>
              <a:t>LAKE </a:t>
            </a:r>
            <a:r>
              <a:rPr sz="2050" spc="60" dirty="0">
                <a:solidFill>
                  <a:srgbClr val="FFFFFF"/>
                </a:solidFill>
                <a:latin typeface="Trebuchet MS"/>
                <a:cs typeface="Tahoma" panose="020B0604030504040204" pitchFamily="34" charset="0"/>
              </a:rPr>
              <a:t>IN </a:t>
            </a:r>
            <a:r>
              <a:rPr sz="2050" spc="90" dirty="0">
                <a:solidFill>
                  <a:srgbClr val="FFFFFF"/>
                </a:solidFill>
                <a:latin typeface="Trebuchet MS"/>
                <a:cs typeface="Tahoma" panose="020B0604030504040204" pitchFamily="34" charset="0"/>
              </a:rPr>
              <a:t>CENTRAL</a:t>
            </a:r>
            <a:r>
              <a:rPr sz="2050" spc="700" dirty="0">
                <a:solidFill>
                  <a:srgbClr val="FFFFFF"/>
                </a:solidFill>
                <a:latin typeface="Trebuchet MS"/>
                <a:cs typeface="Tahoma" panose="020B0604030504040204" pitchFamily="34" charset="0"/>
              </a:rPr>
              <a:t> </a:t>
            </a:r>
            <a:r>
              <a:rPr sz="2050" spc="85" dirty="0">
                <a:solidFill>
                  <a:srgbClr val="FFFFFF"/>
                </a:solidFill>
                <a:latin typeface="Trebuchet MS"/>
                <a:cs typeface="Tahoma" panose="020B0604030504040204" pitchFamily="34" charset="0"/>
              </a:rPr>
              <a:t>EUROPE</a:t>
            </a:r>
            <a:endParaRPr sz="2050" dirty="0">
              <a:latin typeface="Trebuchet MS"/>
              <a:cs typeface="Tahoma" panose="020B060403050404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9309100"/>
            <a:ext cx="18288000" cy="977900"/>
          </a:xfrm>
          <a:custGeom>
            <a:avLst/>
            <a:gdLst/>
            <a:ahLst/>
            <a:cxnLst/>
            <a:rect l="l" t="t" r="r" b="b"/>
            <a:pathLst>
              <a:path w="18288000" h="977900">
                <a:moveTo>
                  <a:pt x="0" y="977899"/>
                </a:moveTo>
                <a:lnTo>
                  <a:pt x="0" y="0"/>
                </a:lnTo>
                <a:lnTo>
                  <a:pt x="18288001" y="0"/>
                </a:lnTo>
                <a:lnTo>
                  <a:pt x="18288001" y="977899"/>
                </a:lnTo>
                <a:lnTo>
                  <a:pt x="0" y="977899"/>
                </a:lnTo>
                <a:close/>
              </a:path>
            </a:pathLst>
          </a:custGeom>
          <a:solidFill>
            <a:srgbClr val="0048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756915" y="9610407"/>
            <a:ext cx="5328920" cy="2808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50" spc="45" dirty="0">
                <a:solidFill>
                  <a:srgbClr val="FFFFFF"/>
                </a:solidFill>
                <a:latin typeface="Trebuchet MS"/>
                <a:cs typeface="Trebuchet MS"/>
              </a:rPr>
              <a:t>HUNGARIAN </a:t>
            </a:r>
            <a:r>
              <a:rPr sz="1750" dirty="0">
                <a:solidFill>
                  <a:srgbClr val="FFFFFF"/>
                </a:solidFill>
                <a:latin typeface="Trebuchet MS"/>
                <a:cs typeface="Trebuchet MS"/>
              </a:rPr>
              <a:t>YACHTING </a:t>
            </a:r>
            <a:r>
              <a:rPr sz="1750" spc="45" dirty="0">
                <a:solidFill>
                  <a:srgbClr val="FFFFFF"/>
                </a:solidFill>
                <a:latin typeface="Trebuchet MS"/>
                <a:cs typeface="Trebuchet MS"/>
              </a:rPr>
              <a:t>ASSOCIATION</a:t>
            </a:r>
            <a:r>
              <a:rPr lang="hu-HU" sz="175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hu-HU" sz="1750" spc="-430" dirty="0">
                <a:solidFill>
                  <a:srgbClr val="FFFFFF"/>
                </a:solidFill>
                <a:latin typeface="Trebuchet MS"/>
                <a:cs typeface="Trebuchet MS"/>
              </a:rPr>
              <a:t>|   </a:t>
            </a:r>
            <a:r>
              <a:rPr sz="1750" spc="-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hu-HU" sz="1750" spc="-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FFFFFF"/>
                </a:solidFill>
                <a:latin typeface="Trebuchet MS"/>
                <a:cs typeface="Trebuchet MS"/>
              </a:rPr>
              <a:t>HUNSAIL. </a:t>
            </a:r>
            <a:r>
              <a:rPr sz="1750" spc="-35" dirty="0">
                <a:solidFill>
                  <a:srgbClr val="FFFFFF"/>
                </a:solidFill>
                <a:latin typeface="Trebuchet MS"/>
                <a:cs typeface="Trebuchet MS"/>
              </a:rPr>
              <a:t>HU</a:t>
            </a:r>
            <a:endParaRPr sz="175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90600" y="3327682"/>
            <a:ext cx="4476750" cy="3552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2600" y="3327682"/>
            <a:ext cx="2200275" cy="3552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0600" y="6975757"/>
            <a:ext cx="2190750" cy="1781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76600" y="6975757"/>
            <a:ext cx="4486275" cy="1781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914775" cy="10287000"/>
          </a:xfrm>
          <a:custGeom>
            <a:avLst/>
            <a:gdLst/>
            <a:ahLst/>
            <a:cxnLst/>
            <a:rect l="l" t="t" r="r" b="b"/>
            <a:pathLst>
              <a:path w="3914775" h="10287000">
                <a:moveTo>
                  <a:pt x="0" y="0"/>
                </a:moveTo>
                <a:lnTo>
                  <a:pt x="3914775" y="0"/>
                </a:lnTo>
                <a:lnTo>
                  <a:pt x="391477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0048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750382"/>
            <a:ext cx="6086475" cy="4295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5236657"/>
            <a:ext cx="6086475" cy="4295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15631" y="785579"/>
            <a:ext cx="5224780" cy="680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795" dirty="0"/>
              <a:t>BALATONFÜRED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15631" y="1682445"/>
            <a:ext cx="360362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-210" dirty="0">
                <a:solidFill>
                  <a:srgbClr val="00487A"/>
                </a:solidFill>
                <a:latin typeface="Trebuchet MS"/>
                <a:cs typeface="Trebuchet MS"/>
              </a:rPr>
              <a:t>The </a:t>
            </a:r>
            <a:r>
              <a:rPr sz="2900" spc="-85" dirty="0">
                <a:solidFill>
                  <a:srgbClr val="00487A"/>
                </a:solidFill>
                <a:latin typeface="Trebuchet MS"/>
                <a:cs typeface="Trebuchet MS"/>
              </a:rPr>
              <a:t>"Hungarian</a:t>
            </a:r>
            <a:r>
              <a:rPr sz="2900" spc="-105" dirty="0">
                <a:solidFill>
                  <a:srgbClr val="00487A"/>
                </a:solidFill>
                <a:latin typeface="Trebuchet MS"/>
                <a:cs typeface="Trebuchet MS"/>
              </a:rPr>
              <a:t> </a:t>
            </a:r>
            <a:r>
              <a:rPr sz="2900" spc="-95" dirty="0">
                <a:solidFill>
                  <a:srgbClr val="00487A"/>
                </a:solidFill>
                <a:latin typeface="Trebuchet MS"/>
                <a:cs typeface="Trebuchet MS"/>
              </a:rPr>
              <a:t>Riviera"</a:t>
            </a:r>
            <a:endParaRPr sz="29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8331" y="2640108"/>
            <a:ext cx="828675" cy="0"/>
          </a:xfrm>
          <a:custGeom>
            <a:avLst/>
            <a:gdLst/>
            <a:ahLst/>
            <a:cxnLst/>
            <a:rect l="l" t="t" r="r" b="b"/>
            <a:pathLst>
              <a:path w="828675">
                <a:moveTo>
                  <a:pt x="0" y="0"/>
                </a:moveTo>
                <a:lnTo>
                  <a:pt x="828675" y="0"/>
                </a:lnTo>
              </a:path>
            </a:pathLst>
          </a:custGeom>
          <a:ln w="76200">
            <a:solidFill>
              <a:srgbClr val="181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15631" y="3130413"/>
            <a:ext cx="9871075" cy="7039106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752475" algn="just">
              <a:lnSpc>
                <a:spcPct val="102800"/>
              </a:lnSpc>
              <a:spcBef>
                <a:spcPts val="35"/>
              </a:spcBef>
            </a:pPr>
            <a:r>
              <a:rPr sz="2250" spc="-10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Balatonfüred </a:t>
            </a:r>
            <a:r>
              <a:rPr sz="2250" spc="-2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sz="225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on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10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northern </a:t>
            </a:r>
            <a:r>
              <a:rPr sz="2250" spc="-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shore </a:t>
            </a:r>
            <a:r>
              <a:rPr sz="2250" spc="-17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lake, and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third </a:t>
            </a:r>
            <a:r>
              <a:rPr sz="2250" spc="-7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largest 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city </a:t>
            </a:r>
            <a:r>
              <a:rPr sz="225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sz="2250" spc="-8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Lake </a:t>
            </a:r>
            <a:r>
              <a:rPr sz="2250" spc="-114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Balaton. </a:t>
            </a:r>
            <a:r>
              <a:rPr sz="2250" spc="-1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17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town </a:t>
            </a:r>
            <a:r>
              <a:rPr sz="2250" spc="-5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</a:t>
            </a:r>
            <a:r>
              <a:rPr sz="2250" spc="-1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z="225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history </a:t>
            </a:r>
            <a:r>
              <a:rPr sz="2250" spc="-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reaching </a:t>
            </a:r>
            <a:r>
              <a:rPr sz="225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 </a:t>
            </a:r>
            <a:r>
              <a:rPr sz="2250" spc="-19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z="225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</a:t>
            </a:r>
            <a:r>
              <a:rPr sz="2250" spc="3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50" spc="-11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years.</a:t>
            </a:r>
            <a:r>
              <a:rPr lang="hu-HU" sz="2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50" spc="-105" dirty="0" err="1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Balatonfüred</a:t>
            </a:r>
            <a:r>
              <a:rPr sz="2250" spc="-10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5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2250" spc="-8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 </a:t>
            </a:r>
            <a:r>
              <a:rPr sz="2250" spc="-7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surrounding </a:t>
            </a:r>
            <a:r>
              <a:rPr sz="2250" spc="-10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settlements </a:t>
            </a:r>
            <a:r>
              <a:rPr sz="2250" spc="-114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lie </a:t>
            </a:r>
            <a:r>
              <a:rPr sz="225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7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so-called </a:t>
            </a:r>
            <a:r>
              <a:rPr sz="2250" spc="-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"Hungarian  </a:t>
            </a:r>
            <a:r>
              <a:rPr sz="2250" spc="-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Riviera</a:t>
            </a:r>
            <a:r>
              <a:rPr sz="1350" spc="-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sz="2250" spc="-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sz="22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722630" algn="just">
              <a:lnSpc>
                <a:spcPct val="102800"/>
              </a:lnSpc>
            </a:pPr>
            <a:r>
              <a:rPr sz="2250" spc="-1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17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town </a:t>
            </a:r>
            <a:r>
              <a:rPr sz="2250" spc="-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</a:t>
            </a:r>
            <a:r>
              <a:rPr sz="225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inhabited </a:t>
            </a:r>
            <a:r>
              <a:rPr sz="2250" spc="-114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already </a:t>
            </a:r>
            <a:r>
              <a:rPr sz="2250" spc="-15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Romans </a:t>
            </a:r>
            <a:r>
              <a:rPr sz="225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conquered </a:t>
            </a:r>
            <a:r>
              <a:rPr sz="2250" spc="-8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parts </a:t>
            </a:r>
            <a:r>
              <a:rPr sz="2250" spc="-17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2250" spc="-114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Hungary.  </a:t>
            </a:r>
            <a:r>
              <a:rPr sz="2250" spc="-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Walking </a:t>
            </a:r>
            <a:r>
              <a:rPr sz="225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17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town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visitor </a:t>
            </a:r>
            <a:r>
              <a:rPr sz="2250" spc="-15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</a:t>
            </a:r>
            <a:r>
              <a:rPr sz="2250" spc="-1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</a:t>
            </a:r>
            <a:r>
              <a:rPr sz="225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2250" spc="-14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</a:t>
            </a:r>
            <a:r>
              <a:rPr sz="225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faces </a:t>
            </a:r>
            <a:r>
              <a:rPr sz="2250" spc="-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relics </a:t>
            </a:r>
            <a:r>
              <a:rPr sz="2250" spc="-17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225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old</a:t>
            </a:r>
            <a:r>
              <a:rPr sz="2250" spc="434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50" spc="-13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times.</a:t>
            </a:r>
            <a:r>
              <a:rPr lang="hu-HU" sz="22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50" spc="-13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Ancient </a:t>
            </a:r>
            <a:r>
              <a:rPr sz="225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 </a:t>
            </a:r>
            <a:r>
              <a:rPr sz="2250" spc="-10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quarters, </a:t>
            </a:r>
            <a:r>
              <a:rPr sz="225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old </a:t>
            </a:r>
            <a:r>
              <a:rPr sz="2250" spc="-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buildings, </a:t>
            </a:r>
            <a:r>
              <a:rPr sz="225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churches, </a:t>
            </a:r>
            <a:r>
              <a:rPr sz="2250" spc="-13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homely </a:t>
            </a:r>
            <a:r>
              <a:rPr sz="225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vineyards, </a:t>
            </a:r>
            <a:r>
              <a:rPr sz="2250" spc="-9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parks, </a:t>
            </a:r>
            <a:r>
              <a:rPr sz="2250" spc="-13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mighty  </a:t>
            </a:r>
            <a:r>
              <a:rPr sz="225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old </a:t>
            </a:r>
            <a:r>
              <a:rPr sz="2250" spc="-9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trees </a:t>
            </a:r>
            <a:r>
              <a:rPr sz="2250" spc="-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preserve </a:t>
            </a:r>
            <a:r>
              <a:rPr sz="225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2250" spc="-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whisper </a:t>
            </a:r>
            <a:r>
              <a:rPr sz="225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</a:t>
            </a:r>
            <a:r>
              <a:rPr sz="2250" spc="-4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messages </a:t>
            </a:r>
            <a:r>
              <a:rPr sz="2250" spc="-19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</a:t>
            </a:r>
            <a:r>
              <a:rPr sz="225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 </a:t>
            </a:r>
            <a:r>
              <a:rPr sz="2250" spc="-11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</a:t>
            </a:r>
            <a:r>
              <a:rPr sz="2250" spc="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50" spc="-18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today.</a:t>
            </a:r>
            <a:endParaRPr sz="22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600075" algn="just">
              <a:lnSpc>
                <a:spcPct val="102800"/>
              </a:lnSpc>
              <a:spcBef>
                <a:spcPts val="5"/>
              </a:spcBef>
            </a:pPr>
            <a:r>
              <a:rPr sz="2250" spc="-8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Travellers </a:t>
            </a:r>
            <a:r>
              <a:rPr sz="2250" spc="-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</a:t>
            </a:r>
            <a:r>
              <a:rPr sz="2250" spc="-19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z="2250" spc="-14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8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harmonious </a:t>
            </a:r>
            <a:r>
              <a:rPr sz="2250" spc="-12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blend </a:t>
            </a:r>
            <a:r>
              <a:rPr sz="2250" spc="-17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2250" spc="-10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past </a:t>
            </a:r>
            <a:r>
              <a:rPr sz="225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225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</a:t>
            </a:r>
            <a:r>
              <a:rPr sz="2250" spc="-18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14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moment  </a:t>
            </a:r>
            <a:r>
              <a:rPr sz="2250" spc="-17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225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</a:t>
            </a:r>
            <a:r>
              <a:rPr sz="2250" spc="-11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arrival. </a:t>
            </a:r>
            <a:r>
              <a:rPr sz="2250" spc="-5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</a:t>
            </a:r>
            <a:r>
              <a:rPr sz="225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2250" spc="-11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foremost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location </a:t>
            </a:r>
            <a:r>
              <a:rPr sz="2250" spc="-17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17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town </a:t>
            </a:r>
            <a:r>
              <a:rPr sz="2250" spc="-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captures </a:t>
            </a:r>
            <a:r>
              <a:rPr sz="2250" spc="-14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everyone:  </a:t>
            </a:r>
            <a:r>
              <a:rPr sz="225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tender </a:t>
            </a:r>
            <a:r>
              <a:rPr sz="225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mountains </a:t>
            </a:r>
            <a:r>
              <a:rPr sz="225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14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north,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13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beautiful </a:t>
            </a:r>
            <a:r>
              <a:rPr sz="225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lake </a:t>
            </a:r>
            <a:r>
              <a:rPr sz="225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9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south </a:t>
            </a:r>
            <a:r>
              <a:rPr sz="225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embrace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 </a:t>
            </a:r>
            <a:r>
              <a:rPr sz="2250" spc="-19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town, </a:t>
            </a:r>
            <a:r>
              <a:rPr sz="225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</a:t>
            </a:r>
            <a:r>
              <a:rPr sz="225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radiates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sz="2250" spc="-9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 </a:t>
            </a:r>
            <a:r>
              <a:rPr sz="2250" spc="-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Transdanubian </a:t>
            </a:r>
            <a:r>
              <a:rPr sz="2250" spc="-10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serenity </a:t>
            </a:r>
            <a:r>
              <a:rPr sz="225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sz="2250" spc="12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5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ages.</a:t>
            </a:r>
            <a:endParaRPr sz="22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86740" algn="just">
              <a:lnSpc>
                <a:spcPct val="102800"/>
              </a:lnSpc>
              <a:spcBef>
                <a:spcPts val="5"/>
              </a:spcBef>
            </a:pPr>
            <a:r>
              <a:rPr sz="2250" spc="-1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5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town</a:t>
            </a:r>
            <a:r>
              <a:rPr sz="1350" spc="-5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sz="2250" spc="-5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</a:t>
            </a:r>
            <a:r>
              <a:rPr sz="2250" spc="-114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 </a:t>
            </a:r>
            <a:r>
              <a:rPr sz="2250" spc="-14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attractive </a:t>
            </a:r>
            <a:r>
              <a:rPr sz="2250" spc="-9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forces </a:t>
            </a:r>
            <a:r>
              <a:rPr sz="2250" spc="-114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lie </a:t>
            </a:r>
            <a:r>
              <a:rPr sz="225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2250" spc="-8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 </a:t>
            </a:r>
            <a:r>
              <a:rPr sz="2250" spc="-13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beautiful </a:t>
            </a:r>
            <a:r>
              <a:rPr sz="225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 </a:t>
            </a:r>
            <a:r>
              <a:rPr sz="2250" spc="-14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location,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healing  </a:t>
            </a:r>
            <a:r>
              <a:rPr sz="2250" spc="-17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 </a:t>
            </a:r>
            <a:r>
              <a:rPr sz="2250" spc="-17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2250" spc="-8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 acidulous </a:t>
            </a:r>
            <a:r>
              <a:rPr sz="2250" spc="-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springs, </a:t>
            </a:r>
            <a:r>
              <a:rPr sz="225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225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2250" spc="-10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</a:t>
            </a:r>
            <a:r>
              <a:rPr sz="2250" spc="-11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delicious, </a:t>
            </a:r>
            <a:r>
              <a:rPr sz="225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</a:t>
            </a:r>
            <a:r>
              <a:rPr sz="225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</a:t>
            </a:r>
            <a:r>
              <a:rPr sz="2250" spc="-10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wines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 </a:t>
            </a:r>
            <a:r>
              <a:rPr sz="2250" spc="-11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 here </a:t>
            </a:r>
            <a:r>
              <a:rPr sz="225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250" spc="-4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hills </a:t>
            </a:r>
            <a:r>
              <a:rPr sz="2250" spc="-7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close </a:t>
            </a:r>
            <a:r>
              <a:rPr sz="2250" spc="-19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z="225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z="2250" spc="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5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Lake.</a:t>
            </a:r>
            <a:endParaRPr sz="22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4554220">
              <a:lnSpc>
                <a:spcPct val="100000"/>
              </a:lnSpc>
            </a:pPr>
            <a:r>
              <a:rPr sz="1750" spc="45" dirty="0">
                <a:solidFill>
                  <a:srgbClr val="00487A"/>
                </a:solidFill>
                <a:latin typeface="Trebuchet MS"/>
                <a:cs typeface="Trebuchet MS"/>
              </a:rPr>
              <a:t>HUNGARIAN </a:t>
            </a:r>
            <a:r>
              <a:rPr sz="1750" dirty="0">
                <a:solidFill>
                  <a:srgbClr val="00487A"/>
                </a:solidFill>
                <a:latin typeface="Trebuchet MS"/>
                <a:cs typeface="Trebuchet MS"/>
              </a:rPr>
              <a:t>YACHTING </a:t>
            </a:r>
            <a:r>
              <a:rPr sz="1750" spc="45" dirty="0">
                <a:solidFill>
                  <a:srgbClr val="00487A"/>
                </a:solidFill>
                <a:latin typeface="Trebuchet MS"/>
                <a:cs typeface="Trebuchet MS"/>
              </a:rPr>
              <a:t>ASSOCIATION</a:t>
            </a:r>
            <a:r>
              <a:rPr sz="1750" spc="-430" dirty="0">
                <a:solidFill>
                  <a:srgbClr val="00487A"/>
                </a:solidFill>
                <a:latin typeface="Trebuchet MS"/>
                <a:cs typeface="Trebuchet MS"/>
              </a:rPr>
              <a:t>|</a:t>
            </a:r>
            <a:r>
              <a:rPr lang="hu-HU" sz="1750" spc="-430" dirty="0">
                <a:solidFill>
                  <a:srgbClr val="00487A"/>
                </a:solidFill>
                <a:latin typeface="Trebuchet MS"/>
                <a:cs typeface="Trebuchet MS"/>
              </a:rPr>
              <a:t>   </a:t>
            </a:r>
            <a:r>
              <a:rPr sz="1750" spc="-355" dirty="0">
                <a:solidFill>
                  <a:srgbClr val="00487A"/>
                </a:solidFill>
                <a:latin typeface="Trebuchet MS"/>
                <a:cs typeface="Trebuchet MS"/>
              </a:rPr>
              <a:t> </a:t>
            </a:r>
            <a:r>
              <a:rPr sz="1750" spc="50" dirty="0">
                <a:solidFill>
                  <a:srgbClr val="00487A"/>
                </a:solidFill>
                <a:latin typeface="Trebuchet MS"/>
                <a:cs typeface="Trebuchet MS"/>
              </a:rPr>
              <a:t>HUNSAIL. </a:t>
            </a:r>
            <a:r>
              <a:rPr sz="1750" spc="-35" dirty="0">
                <a:solidFill>
                  <a:srgbClr val="00487A"/>
                </a:solidFill>
                <a:latin typeface="Trebuchet MS"/>
                <a:cs typeface="Trebuchet MS"/>
              </a:rPr>
              <a:t>HU</a:t>
            </a:r>
            <a:endParaRPr sz="17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0048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746731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81022" y="923652"/>
            <a:ext cx="10734675" cy="8439150"/>
          </a:xfrm>
          <a:custGeom>
            <a:avLst/>
            <a:gdLst/>
            <a:ahLst/>
            <a:cxnLst/>
            <a:rect l="l" t="t" r="r" b="b"/>
            <a:pathLst>
              <a:path w="10734675" h="8439150">
                <a:moveTo>
                  <a:pt x="0" y="0"/>
                </a:moveTo>
                <a:lnTo>
                  <a:pt x="10734675" y="0"/>
                </a:lnTo>
                <a:lnTo>
                  <a:pt x="10734675" y="8439150"/>
                </a:lnTo>
                <a:lnTo>
                  <a:pt x="0" y="84391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2058" y="1306397"/>
            <a:ext cx="6615430" cy="680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59305" algn="l"/>
                <a:tab pos="4525010" algn="l"/>
              </a:tabLst>
            </a:pPr>
            <a:r>
              <a:rPr spc="885" dirty="0"/>
              <a:t>A</a:t>
            </a:r>
            <a:r>
              <a:rPr spc="935" dirty="0"/>
              <a:t>NN</a:t>
            </a:r>
            <a:r>
              <a:rPr spc="420" dirty="0"/>
              <a:t>A</a:t>
            </a:r>
            <a:r>
              <a:rPr dirty="0"/>
              <a:t>	</a:t>
            </a:r>
            <a:r>
              <a:rPr spc="585" dirty="0"/>
              <a:t>G</a:t>
            </a:r>
            <a:r>
              <a:rPr spc="865" dirty="0"/>
              <a:t>R</a:t>
            </a:r>
            <a:r>
              <a:rPr spc="885" dirty="0"/>
              <a:t>A</a:t>
            </a:r>
            <a:r>
              <a:rPr spc="935" dirty="0"/>
              <a:t>N</a:t>
            </a:r>
            <a:r>
              <a:rPr spc="180" dirty="0"/>
              <a:t>D</a:t>
            </a:r>
            <a:r>
              <a:rPr dirty="0"/>
              <a:t>	</a:t>
            </a:r>
            <a:r>
              <a:rPr spc="780" dirty="0"/>
              <a:t>H</a:t>
            </a:r>
            <a:r>
              <a:rPr spc="445" dirty="0"/>
              <a:t>O</a:t>
            </a:r>
            <a:r>
              <a:rPr spc="635" dirty="0"/>
              <a:t>T</a:t>
            </a:r>
            <a:r>
              <a:rPr spc="894" dirty="0"/>
              <a:t>E</a:t>
            </a:r>
            <a:r>
              <a:rPr spc="560" dirty="0"/>
              <a:t>L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906705" y="2190557"/>
            <a:ext cx="14474589" cy="71378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77180">
              <a:lnSpc>
                <a:spcPct val="100000"/>
              </a:lnSpc>
              <a:spcBef>
                <a:spcPts val="100"/>
              </a:spcBef>
            </a:pPr>
            <a:r>
              <a:rPr spc="165" dirty="0"/>
              <a:t>**** </a:t>
            </a:r>
            <a:r>
              <a:rPr spc="-200" dirty="0"/>
              <a:t>Wine </a:t>
            </a:r>
            <a:r>
              <a:rPr spc="-204" dirty="0"/>
              <a:t>&amp;</a:t>
            </a:r>
            <a:r>
              <a:rPr spc="-360" dirty="0"/>
              <a:t> </a:t>
            </a:r>
            <a:r>
              <a:rPr spc="-190" dirty="0"/>
              <a:t>Vital</a:t>
            </a:r>
          </a:p>
          <a:p>
            <a:pPr marL="5361940">
              <a:lnSpc>
                <a:spcPct val="100000"/>
              </a:lnSpc>
            </a:pPr>
            <a:endParaRPr spc="-190" dirty="0"/>
          </a:p>
          <a:p>
            <a:pPr marL="5374640" marR="5080" algn="just">
              <a:spcBef>
                <a:spcPts val="1845"/>
              </a:spcBef>
            </a:pPr>
            <a:r>
              <a:rPr lang="en-US" sz="20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four-star Anna Grand Hotel building complex is located a 100 meters away from the famous Tagore Promenade and Lake Balaton, in the middle of the historical district of </a:t>
            </a:r>
            <a:r>
              <a:rPr lang="en-US" sz="2000" spc="-16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Balatonfüred</a:t>
            </a:r>
            <a:r>
              <a:rPr lang="en-US" sz="20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5374640" marR="5080" algn="just">
              <a:spcBef>
                <a:spcPts val="1845"/>
              </a:spcBef>
            </a:pPr>
            <a:r>
              <a:rPr lang="en-US" sz="2000" b="1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Dates &amp; prices:</a:t>
            </a:r>
          </a:p>
          <a:p>
            <a:pPr marL="5374640" marR="5080" algn="just">
              <a:spcBef>
                <a:spcPts val="1845"/>
              </a:spcBef>
            </a:pPr>
            <a:r>
              <a:rPr lang="en-US" sz="20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March 18-21 2019                 </a:t>
            </a:r>
            <a:r>
              <a:rPr lang="hu-HU" sz="20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21-24, 2019 </a:t>
            </a:r>
          </a:p>
          <a:p>
            <a:pPr marL="5374640" marR="5080" algn="just">
              <a:spcBef>
                <a:spcPts val="1845"/>
              </a:spcBef>
            </a:pPr>
            <a:r>
              <a:rPr lang="en-US" sz="20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(Monday to Thursday)            (Thursday to Sunday)</a:t>
            </a:r>
          </a:p>
          <a:p>
            <a:pPr marL="5374640" marR="5080" algn="just">
              <a:spcBef>
                <a:spcPts val="1845"/>
              </a:spcBef>
            </a:pPr>
            <a:r>
              <a:rPr lang="hu-HU" sz="20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2000" spc="-16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ouble</a:t>
            </a:r>
            <a:r>
              <a:rPr lang="en-US" sz="20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occupancy:           </a:t>
            </a:r>
            <a:r>
              <a:rPr lang="hu-HU" sz="20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sz="20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 EUR / room / night          </a:t>
            </a:r>
            <a:r>
              <a:rPr lang="hu-HU" sz="20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0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102 EUR / room / night</a:t>
            </a:r>
            <a:endParaRPr lang="hu-HU" sz="2000" spc="-16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374640" marR="5080" algn="just">
              <a:spcBef>
                <a:spcPts val="1845"/>
              </a:spcBef>
            </a:pPr>
            <a:r>
              <a:rPr lang="en-US" sz="20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Single occupancy:                  </a:t>
            </a:r>
            <a:r>
              <a:rPr lang="hu-HU" sz="20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0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 EUR / room / night            </a:t>
            </a:r>
            <a:r>
              <a:rPr lang="hu-HU" sz="20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20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82 EUR / room / night</a:t>
            </a:r>
          </a:p>
          <a:p>
            <a:pPr marL="5374640" marR="5080" algn="just">
              <a:spcBef>
                <a:spcPts val="1845"/>
              </a:spcBef>
            </a:pPr>
            <a:r>
              <a:rPr lang="en-US" sz="2000" b="1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Services: </a:t>
            </a:r>
            <a:endParaRPr lang="hu-HU" sz="2000" b="1" spc="-16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374640" marR="5080" algn="just">
              <a:spcBef>
                <a:spcPts val="1845"/>
              </a:spcBef>
            </a:pPr>
            <a:r>
              <a:rPr lang="en-US" sz="20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 airport transfer, breakfast, indoor swimming pool, indoor jacuzzi, sauna park</a:t>
            </a:r>
          </a:p>
          <a:p>
            <a:pPr marL="5374640" marR="5080" algn="just">
              <a:spcBef>
                <a:spcPts val="1845"/>
              </a:spcBef>
            </a:pPr>
            <a:r>
              <a:rPr lang="en-US" sz="2000" b="1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events - 2 sponsored dinner:  </a:t>
            </a:r>
          </a:p>
          <a:p>
            <a:pPr marL="5374640" marR="5080" algn="just">
              <a:spcBef>
                <a:spcPts val="1845"/>
              </a:spcBef>
            </a:pPr>
            <a:r>
              <a:rPr lang="en-US" sz="20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meeting with the mayor of </a:t>
            </a:r>
            <a:r>
              <a:rPr lang="en-US" sz="2000" spc="-16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Balatonfüred</a:t>
            </a:r>
            <a:r>
              <a:rPr lang="en-US" sz="20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374640" marR="5080" algn="just">
              <a:spcBef>
                <a:spcPts val="1845"/>
              </a:spcBef>
            </a:pPr>
            <a:r>
              <a:rPr lang="en-US" sz="20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meeting with the president of Hungarian </a:t>
            </a:r>
            <a:r>
              <a:rPr lang="en-US" sz="2000" spc="-16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Yacting</a:t>
            </a:r>
            <a:r>
              <a:rPr lang="en-US" sz="2000" spc="-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Association 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72058" y="3009900"/>
            <a:ext cx="828675" cy="0"/>
          </a:xfrm>
          <a:custGeom>
            <a:avLst/>
            <a:gdLst/>
            <a:ahLst/>
            <a:cxnLst/>
            <a:rect l="l" t="t" r="r" b="b"/>
            <a:pathLst>
              <a:path w="828675">
                <a:moveTo>
                  <a:pt x="0" y="0"/>
                </a:moveTo>
                <a:lnTo>
                  <a:pt x="828675" y="0"/>
                </a:lnTo>
              </a:path>
            </a:pathLst>
          </a:custGeom>
          <a:ln w="76200">
            <a:solidFill>
              <a:srgbClr val="181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000703" y="9741599"/>
            <a:ext cx="5328920" cy="290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50" spc="45" dirty="0">
                <a:solidFill>
                  <a:srgbClr val="FFFFFF"/>
                </a:solidFill>
                <a:latin typeface="Trebuchet MS"/>
                <a:cs typeface="Trebuchet MS"/>
              </a:rPr>
              <a:t>HUNGARIAN </a:t>
            </a:r>
            <a:r>
              <a:rPr sz="1750" dirty="0">
                <a:solidFill>
                  <a:srgbClr val="FFFFFF"/>
                </a:solidFill>
                <a:latin typeface="Trebuchet MS"/>
                <a:cs typeface="Trebuchet MS"/>
              </a:rPr>
              <a:t>YACHTING </a:t>
            </a:r>
            <a:r>
              <a:rPr sz="1750" spc="45" dirty="0">
                <a:solidFill>
                  <a:srgbClr val="FFFFFF"/>
                </a:solidFill>
                <a:latin typeface="Trebuchet MS"/>
                <a:cs typeface="Trebuchet MS"/>
              </a:rPr>
              <a:t>ASSOCIATION </a:t>
            </a:r>
            <a:r>
              <a:rPr sz="1750" spc="-430" dirty="0">
                <a:solidFill>
                  <a:srgbClr val="FFFFFF"/>
                </a:solidFill>
                <a:latin typeface="Trebuchet MS"/>
                <a:cs typeface="Trebuchet MS"/>
              </a:rPr>
              <a:t>|</a:t>
            </a:r>
            <a:r>
              <a:rPr sz="1750" spc="-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hu-HU" sz="1750" spc="-355" dirty="0">
                <a:solidFill>
                  <a:srgbClr val="FFFFFF"/>
                </a:solidFill>
                <a:latin typeface="Trebuchet MS"/>
                <a:cs typeface="Trebuchet MS"/>
              </a:rPr>
              <a:t>   </a:t>
            </a:r>
            <a:r>
              <a:rPr sz="1750" spc="50" dirty="0">
                <a:solidFill>
                  <a:srgbClr val="FFFFFF"/>
                </a:solidFill>
                <a:latin typeface="Trebuchet MS"/>
                <a:cs typeface="Trebuchet MS"/>
              </a:rPr>
              <a:t>HUNSAIL. </a:t>
            </a:r>
            <a:r>
              <a:rPr sz="1750" spc="-35" dirty="0">
                <a:solidFill>
                  <a:srgbClr val="FFFFFF"/>
                </a:solidFill>
                <a:latin typeface="Trebuchet MS"/>
                <a:cs typeface="Trebuchet MS"/>
              </a:rPr>
              <a:t>HU</a:t>
            </a:r>
            <a:endParaRPr sz="17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0048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43378" y="3975189"/>
            <a:ext cx="2700222" cy="2597506"/>
          </a:xfrm>
          <a:prstGeom prst="rect">
            <a:avLst/>
          </a:prstGeom>
        </p:spPr>
        <p:txBody>
          <a:bodyPr vert="horz" wrap="square" lIns="0" tIns="3219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35"/>
              </a:spcBef>
            </a:pPr>
            <a:r>
              <a:rPr sz="8750" spc="91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sz="87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ts val="1370"/>
              </a:spcBef>
            </a:pPr>
            <a:r>
              <a:rPr sz="4850" spc="9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sz="4850" spc="-19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4850" spc="3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sz="4850" spc="-6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z="4850" spc="8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sz="4850" spc="-19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4850" spc="135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sz="48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9840" y="4228608"/>
            <a:ext cx="3028160" cy="287210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36220" marR="224790" indent="86360" algn="ctr">
              <a:lnSpc>
                <a:spcPts val="4870"/>
              </a:lnSpc>
              <a:spcBef>
                <a:spcPts val="455"/>
              </a:spcBef>
            </a:pPr>
            <a:r>
              <a:rPr sz="4250" spc="81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sz="4250" spc="35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sz="4250" spc="81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BB</a:t>
            </a:r>
            <a:r>
              <a:rPr sz="4250" spc="60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sz="425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 </a:t>
            </a:r>
            <a:r>
              <a:rPr sz="4250" spc="36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SAILING  </a:t>
            </a:r>
            <a:r>
              <a:rPr sz="4250" spc="54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  <a:endParaRPr sz="42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 indent="-635" algn="ctr">
              <a:lnSpc>
                <a:spcPct val="115900"/>
              </a:lnSpc>
              <a:spcBef>
                <a:spcPts val="345"/>
              </a:spcBef>
              <a:tabLst>
                <a:tab pos="1116965" algn="l"/>
                <a:tab pos="1517015" algn="l"/>
                <a:tab pos="2014855" algn="l"/>
                <a:tab pos="2347595" algn="l"/>
              </a:tabLst>
            </a:pPr>
            <a:r>
              <a:rPr sz="1700" spc="2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sz="1700" spc="-19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10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1700" spc="-19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1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sz="1700" spc="-19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10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1700" spc="-19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17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sz="1700" spc="-19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18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1700" spc="-19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sz="1700" spc="-19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3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sz="1700" spc="-19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9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</a:t>
            </a:r>
            <a:r>
              <a:rPr sz="1700" spc="-19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2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sz="1700" spc="-19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2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1700" spc="-19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4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	</a:t>
            </a:r>
            <a:r>
              <a:rPr lang="hu-HU" sz="1700" spc="-4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5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z="1700" spc="-19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5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	</a:t>
            </a:r>
            <a:r>
              <a:rPr lang="hu-HU" sz="1700" spc="5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17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 </a:t>
            </a:r>
            <a:r>
              <a:rPr sz="1700" spc="-8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 </a:t>
            </a:r>
            <a:r>
              <a:rPr sz="1700" spc="-2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 </a:t>
            </a:r>
            <a:r>
              <a:rPr sz="1700" spc="-7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sz="1700" spc="-19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10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1700" spc="-19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1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sz="1700" spc="-19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5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z="1700" spc="-19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17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sz="1700" spc="-19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10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1700" spc="-19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1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	</a:t>
            </a:r>
            <a:r>
              <a:rPr sz="1700" spc="-18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1700" spc="-19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3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	</a:t>
            </a:r>
            <a:r>
              <a:rPr sz="1700" spc="-8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sz="1700" spc="-204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9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sz="1700" spc="-204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sz="1700" spc="-204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19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sz="1700" spc="-204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10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1700" spc="-204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2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sz="1700" spc="-204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5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z="1700" spc="-204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10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1700" spc="-204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 </a:t>
            </a:r>
            <a:r>
              <a:rPr sz="1700" spc="5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1700" spc="-20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10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1700" spc="-20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5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z="1700" spc="-19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1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sz="1700" spc="-20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5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z="1700" spc="-195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sz="1700" spc="-20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190" dirty="0">
                <a:solidFill>
                  <a:srgbClr val="EFF0F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endParaRPr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76862" y="3623764"/>
            <a:ext cx="3957954" cy="2908935"/>
          </a:xfrm>
          <a:prstGeom prst="rect">
            <a:avLst/>
          </a:prstGeom>
        </p:spPr>
        <p:txBody>
          <a:bodyPr vert="horz" wrap="square" lIns="0" tIns="673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05"/>
              </a:spcBef>
            </a:pPr>
            <a:r>
              <a:rPr sz="8750" spc="1155" dirty="0">
                <a:solidFill>
                  <a:srgbClr val="FFFFFF"/>
                </a:solidFill>
                <a:latin typeface="Tahoma"/>
                <a:cs typeface="Tahoma"/>
              </a:rPr>
              <a:t>1500</a:t>
            </a:r>
            <a:endParaRPr sz="875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315"/>
              </a:spcBef>
            </a:pPr>
            <a:r>
              <a:rPr sz="3900" spc="140" dirty="0">
                <a:solidFill>
                  <a:srgbClr val="FFFFFF"/>
                </a:solidFill>
                <a:latin typeface="Arial"/>
                <a:cs typeface="Arial"/>
              </a:rPr>
              <a:t>SAILING</a:t>
            </a:r>
            <a:r>
              <a:rPr sz="39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900" spc="30" dirty="0">
                <a:solidFill>
                  <a:srgbClr val="FFFFFF"/>
                </a:solidFill>
                <a:latin typeface="Arial"/>
                <a:cs typeface="Arial"/>
              </a:rPr>
              <a:t>BOATS</a:t>
            </a:r>
            <a:endParaRPr sz="3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06650" algn="l"/>
                <a:tab pos="3894454" algn="l"/>
              </a:tabLst>
            </a:pPr>
            <a:r>
              <a:rPr spc="660" dirty="0"/>
              <a:t>ABOUT	</a:t>
            </a:r>
            <a:r>
              <a:rPr spc="615" dirty="0"/>
              <a:t>THE	</a:t>
            </a:r>
            <a:r>
              <a:rPr spc="785" dirty="0"/>
              <a:t>APPLICANT</a:t>
            </a:r>
          </a:p>
        </p:txBody>
      </p:sp>
      <p:sp>
        <p:nvSpPr>
          <p:cNvPr id="3" name="object 3"/>
          <p:cNvSpPr/>
          <p:nvPr/>
        </p:nvSpPr>
        <p:spPr>
          <a:xfrm>
            <a:off x="5552349" y="4110899"/>
            <a:ext cx="3076575" cy="0"/>
          </a:xfrm>
          <a:custGeom>
            <a:avLst/>
            <a:gdLst/>
            <a:ahLst/>
            <a:cxnLst/>
            <a:rect l="l" t="t" r="r" b="b"/>
            <a:pathLst>
              <a:path w="3076575">
                <a:moveTo>
                  <a:pt x="0" y="0"/>
                </a:moveTo>
                <a:lnTo>
                  <a:pt x="3076575" y="0"/>
                </a:lnTo>
              </a:path>
            </a:pathLst>
          </a:custGeom>
          <a:ln w="57150">
            <a:solidFill>
              <a:srgbClr val="004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55719" y="4110899"/>
            <a:ext cx="3076575" cy="0"/>
          </a:xfrm>
          <a:custGeom>
            <a:avLst/>
            <a:gdLst/>
            <a:ahLst/>
            <a:cxnLst/>
            <a:rect l="l" t="t" r="r" b="b"/>
            <a:pathLst>
              <a:path w="3076575">
                <a:moveTo>
                  <a:pt x="0" y="0"/>
                </a:moveTo>
                <a:lnTo>
                  <a:pt x="3076575" y="0"/>
                </a:lnTo>
              </a:path>
            </a:pathLst>
          </a:custGeom>
          <a:ln w="57150">
            <a:solidFill>
              <a:srgbClr val="181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52349" y="6536208"/>
            <a:ext cx="7181850" cy="0"/>
          </a:xfrm>
          <a:custGeom>
            <a:avLst/>
            <a:gdLst/>
            <a:ahLst/>
            <a:cxnLst/>
            <a:rect l="l" t="t" r="r" b="b"/>
            <a:pathLst>
              <a:path w="7181850">
                <a:moveTo>
                  <a:pt x="0" y="0"/>
                </a:moveTo>
                <a:lnTo>
                  <a:pt x="7181850" y="0"/>
                </a:lnTo>
              </a:path>
            </a:pathLst>
          </a:custGeom>
          <a:ln w="57150">
            <a:solidFill>
              <a:srgbClr val="004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142" y="3619715"/>
            <a:ext cx="4300855" cy="230187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15"/>
              </a:spcBef>
            </a:pPr>
            <a:r>
              <a:rPr sz="2400" spc="-1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400" spc="-8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Hungarian </a:t>
            </a:r>
            <a:r>
              <a:rPr sz="2400" spc="-12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Yachting  </a:t>
            </a:r>
            <a:r>
              <a:rPr sz="2400" spc="-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Association, </a:t>
            </a:r>
            <a:r>
              <a:rPr sz="2400" spc="-14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founded </a:t>
            </a:r>
            <a:r>
              <a:rPr sz="240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2400" spc="-1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1929, </a:t>
            </a:r>
            <a:r>
              <a:rPr sz="2400" spc="-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sz="240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 </a:t>
            </a:r>
            <a:r>
              <a:rPr sz="2400" spc="-10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 </a:t>
            </a:r>
            <a:r>
              <a:rPr sz="2400" spc="-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consisting </a:t>
            </a:r>
            <a:r>
              <a:rPr sz="2400" spc="-18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 </a:t>
            </a:r>
            <a:r>
              <a:rPr sz="2400" spc="-114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 </a:t>
            </a:r>
            <a:r>
              <a:rPr sz="2400" spc="-10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societies. </a:t>
            </a:r>
            <a:r>
              <a:rPr sz="2400" spc="-1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400" spc="-3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sailors  </a:t>
            </a:r>
            <a:r>
              <a:rPr sz="2400" spc="-14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become </a:t>
            </a:r>
            <a:r>
              <a:rPr sz="2400" spc="-13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 </a:t>
            </a:r>
            <a:r>
              <a:rPr sz="2400" spc="-18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240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400" spc="-8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sport </a:t>
            </a:r>
            <a:r>
              <a:rPr sz="2400" spc="-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 </a:t>
            </a:r>
            <a:r>
              <a:rPr sz="2400" spc="-12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</a:t>
            </a:r>
            <a:r>
              <a:rPr sz="2400" spc="-10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membership.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600" y="753684"/>
            <a:ext cx="6772275" cy="2324100"/>
          </a:xfrm>
          <a:prstGeom prst="rect">
            <a:avLst/>
          </a:prstGeom>
          <a:solidFill>
            <a:srgbClr val="00487A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4300" dirty="0">
              <a:latin typeface="Times New Roman"/>
              <a:cs typeface="Times New Roman"/>
            </a:endParaRPr>
          </a:p>
          <a:p>
            <a:pPr marL="502920">
              <a:lnSpc>
                <a:spcPct val="100000"/>
              </a:lnSpc>
            </a:pPr>
            <a:r>
              <a:rPr sz="3400" spc="1215" dirty="0">
                <a:solidFill>
                  <a:srgbClr val="FFFFFF"/>
                </a:solidFill>
                <a:latin typeface="Tahoma"/>
                <a:cs typeface="Tahoma"/>
              </a:rPr>
              <a:t>ABOUT</a:t>
            </a:r>
            <a:endParaRPr sz="3400" dirty="0">
              <a:latin typeface="Tahoma"/>
              <a:cs typeface="Tahoma"/>
            </a:endParaRPr>
          </a:p>
          <a:p>
            <a:pPr marL="502920">
              <a:lnSpc>
                <a:spcPct val="100000"/>
              </a:lnSpc>
              <a:spcBef>
                <a:spcPts val="2215"/>
              </a:spcBef>
            </a:pPr>
            <a:r>
              <a:rPr sz="2050" spc="80" dirty="0">
                <a:solidFill>
                  <a:srgbClr val="FFFFFF"/>
                </a:solidFill>
                <a:latin typeface="Trebuchet MS"/>
                <a:cs typeface="Trebuchet MS"/>
              </a:rPr>
              <a:t>HUNGARIAN </a:t>
            </a:r>
            <a:r>
              <a:rPr sz="2050" spc="30" dirty="0">
                <a:solidFill>
                  <a:srgbClr val="FFFFFF"/>
                </a:solidFill>
                <a:latin typeface="Trebuchet MS"/>
                <a:cs typeface="Trebuchet MS"/>
              </a:rPr>
              <a:t>YACHTING</a:t>
            </a:r>
            <a:r>
              <a:rPr sz="2050" spc="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80" dirty="0">
                <a:solidFill>
                  <a:srgbClr val="FFFFFF"/>
                </a:solidFill>
                <a:latin typeface="Trebuchet MS"/>
                <a:cs typeface="Trebuchet MS"/>
              </a:rPr>
              <a:t>ASSOCIATION</a:t>
            </a:r>
            <a:endParaRPr sz="205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309100"/>
            <a:ext cx="18288000" cy="977900"/>
          </a:xfrm>
          <a:custGeom>
            <a:avLst/>
            <a:gdLst/>
            <a:ahLst/>
            <a:cxnLst/>
            <a:rect l="l" t="t" r="r" b="b"/>
            <a:pathLst>
              <a:path w="18288000" h="977900">
                <a:moveTo>
                  <a:pt x="0" y="977899"/>
                </a:moveTo>
                <a:lnTo>
                  <a:pt x="0" y="0"/>
                </a:lnTo>
                <a:lnTo>
                  <a:pt x="18288001" y="0"/>
                </a:lnTo>
                <a:lnTo>
                  <a:pt x="18288001" y="977899"/>
                </a:lnTo>
                <a:lnTo>
                  <a:pt x="0" y="977899"/>
                </a:lnTo>
                <a:close/>
              </a:path>
            </a:pathLst>
          </a:custGeom>
          <a:solidFill>
            <a:srgbClr val="0048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756915" y="9610407"/>
            <a:ext cx="5328920" cy="290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50" spc="45" dirty="0">
                <a:solidFill>
                  <a:srgbClr val="FFFFFF"/>
                </a:solidFill>
                <a:latin typeface="Trebuchet MS"/>
                <a:cs typeface="Trebuchet MS"/>
              </a:rPr>
              <a:t>HUNGARIAN </a:t>
            </a:r>
            <a:r>
              <a:rPr sz="1750" dirty="0">
                <a:solidFill>
                  <a:srgbClr val="FFFFFF"/>
                </a:solidFill>
                <a:latin typeface="Trebuchet MS"/>
                <a:cs typeface="Trebuchet MS"/>
              </a:rPr>
              <a:t>YACHTING </a:t>
            </a:r>
            <a:r>
              <a:rPr sz="1750" spc="45" dirty="0">
                <a:solidFill>
                  <a:srgbClr val="FFFFFF"/>
                </a:solidFill>
                <a:latin typeface="Trebuchet MS"/>
                <a:cs typeface="Trebuchet MS"/>
              </a:rPr>
              <a:t>ASSOCIATION </a:t>
            </a:r>
            <a:r>
              <a:rPr sz="1750" spc="-430" dirty="0">
                <a:solidFill>
                  <a:srgbClr val="FFFFFF"/>
                </a:solidFill>
                <a:latin typeface="Trebuchet MS"/>
                <a:cs typeface="Trebuchet MS"/>
              </a:rPr>
              <a:t>|</a:t>
            </a:r>
            <a:r>
              <a:rPr sz="1750" spc="-3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hu-HU" sz="1750" spc="-355" dirty="0">
                <a:solidFill>
                  <a:srgbClr val="FFFFFF"/>
                </a:solidFill>
                <a:latin typeface="Trebuchet MS"/>
                <a:cs typeface="Trebuchet MS"/>
              </a:rPr>
              <a:t>   </a:t>
            </a:r>
            <a:r>
              <a:rPr sz="1750" spc="50" dirty="0">
                <a:solidFill>
                  <a:srgbClr val="FFFFFF"/>
                </a:solidFill>
                <a:latin typeface="Trebuchet MS"/>
                <a:cs typeface="Trebuchet MS"/>
              </a:rPr>
              <a:t>HUNSAIL. </a:t>
            </a:r>
            <a:r>
              <a:rPr sz="1750" spc="-35" dirty="0">
                <a:solidFill>
                  <a:srgbClr val="FFFFFF"/>
                </a:solidFill>
                <a:latin typeface="Trebuchet MS"/>
                <a:cs typeface="Trebuchet MS"/>
              </a:rPr>
              <a:t>HU</a:t>
            </a:r>
            <a:endParaRPr sz="175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0600" y="3679862"/>
            <a:ext cx="2400300" cy="2400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77900" y="6217187"/>
            <a:ext cx="6692265" cy="2254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600"/>
              </a:lnSpc>
              <a:spcBef>
                <a:spcPts val="90"/>
              </a:spcBef>
            </a:pPr>
            <a:r>
              <a:rPr sz="2400" spc="-19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400" spc="-12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Association </a:t>
            </a:r>
            <a:r>
              <a:rPr sz="2400" spc="-7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</a:t>
            </a:r>
            <a:r>
              <a:rPr sz="240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143 </a:t>
            </a:r>
            <a:r>
              <a:rPr sz="2400" spc="-15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 </a:t>
            </a:r>
            <a:r>
              <a:rPr sz="2400" spc="-14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organizations, </a:t>
            </a:r>
            <a:r>
              <a:rPr sz="2400" spc="-204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 </a:t>
            </a:r>
            <a:r>
              <a:rPr sz="2400" spc="-14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nearly </a:t>
            </a:r>
            <a:r>
              <a:rPr sz="240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4000 </a:t>
            </a:r>
            <a:r>
              <a:rPr sz="240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licensed </a:t>
            </a:r>
            <a:r>
              <a:rPr sz="2400" spc="-9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racers </a:t>
            </a:r>
            <a:r>
              <a:rPr sz="2400" spc="-1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participating </a:t>
            </a:r>
            <a:r>
              <a:rPr sz="2400" spc="-14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2400" spc="-1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 </a:t>
            </a:r>
            <a:r>
              <a:rPr sz="2400" spc="-17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competitions. </a:t>
            </a:r>
            <a:r>
              <a:rPr sz="2400" spc="-19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400" spc="-15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 </a:t>
            </a:r>
            <a:r>
              <a:rPr sz="2400" spc="-13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societies </a:t>
            </a:r>
            <a:r>
              <a:rPr sz="2400" spc="-14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organize </a:t>
            </a:r>
            <a:r>
              <a:rPr sz="2400" spc="-14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</a:t>
            </a:r>
            <a:r>
              <a:rPr sz="2400" spc="-43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7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  </a:t>
            </a:r>
            <a:r>
              <a:rPr sz="240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 </a:t>
            </a:r>
            <a:r>
              <a:rPr sz="2400" spc="-10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sailing races </a:t>
            </a:r>
            <a:r>
              <a:rPr sz="2400" spc="-15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</a:t>
            </a:r>
            <a:r>
              <a:rPr sz="2400" spc="-16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</a:t>
            </a:r>
            <a:r>
              <a:rPr sz="2400" spc="-15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sz="2400" spc="-1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400" spc="-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lakes </a:t>
            </a:r>
            <a:r>
              <a:rPr sz="2400" spc="-204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2400" spc="-15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Hungary. </a:t>
            </a:r>
            <a:r>
              <a:rPr sz="2400" spc="-19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 </a:t>
            </a:r>
            <a:r>
              <a:rPr sz="2400" spc="-7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sailors </a:t>
            </a:r>
            <a:r>
              <a:rPr sz="2400" spc="-15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</a:t>
            </a:r>
            <a:r>
              <a:rPr sz="2400" spc="-14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race in </a:t>
            </a:r>
            <a:r>
              <a:rPr sz="2400" spc="-13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50-55 </a:t>
            </a:r>
            <a:r>
              <a:rPr sz="2400" spc="-18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</a:t>
            </a:r>
            <a:r>
              <a:rPr sz="2400" spc="-13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categories </a:t>
            </a:r>
            <a:r>
              <a:rPr sz="2400" spc="-1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2400" spc="-15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fleets  </a:t>
            </a:r>
            <a:r>
              <a:rPr sz="2400" spc="-15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sz="2400" spc="-19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400" spc="-16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champion</a:t>
            </a:r>
            <a:r>
              <a:rPr sz="2400" spc="-315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80" dirty="0">
                <a:solidFill>
                  <a:srgbClr val="0048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prize.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98680" y="753684"/>
            <a:ext cx="5095875" cy="2333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089805" y="753684"/>
            <a:ext cx="5086350" cy="2333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372600" y="4442431"/>
            <a:ext cx="8538001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25"/>
              </a:lnSpc>
            </a:pPr>
            <a:r>
              <a:rPr sz="2550" b="1" spc="30" dirty="0">
                <a:solidFill>
                  <a:srgbClr val="003B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z="2550" b="1" spc="-180" dirty="0">
                <a:solidFill>
                  <a:srgbClr val="003B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550" b="1" spc="60" dirty="0">
                <a:solidFill>
                  <a:srgbClr val="003B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HYA's</a:t>
            </a:r>
            <a:r>
              <a:rPr sz="2550" b="1" spc="-175" dirty="0">
                <a:solidFill>
                  <a:srgbClr val="003B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550" b="1" spc="50" dirty="0">
                <a:solidFill>
                  <a:srgbClr val="003B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</a:t>
            </a:r>
            <a:r>
              <a:rPr sz="2550" b="1" spc="-175" dirty="0">
                <a:solidFill>
                  <a:srgbClr val="003B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550" b="1" spc="40" dirty="0">
                <a:solidFill>
                  <a:srgbClr val="003B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</a:t>
            </a:r>
            <a:r>
              <a:rPr sz="2550" b="1" spc="-175" dirty="0">
                <a:solidFill>
                  <a:srgbClr val="003B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550" b="1" spc="-10" dirty="0">
                <a:solidFill>
                  <a:srgbClr val="003B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hu-HU" sz="2550" b="1" spc="-10" dirty="0">
                <a:solidFill>
                  <a:srgbClr val="003B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sz="2550" b="1" spc="-10" dirty="0" err="1">
                <a:solidFill>
                  <a:srgbClr val="003B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</a:t>
            </a:r>
            <a:r>
              <a:rPr lang="hu-HU" sz="2550" b="1" spc="-10" dirty="0">
                <a:solidFill>
                  <a:srgbClr val="003B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550" b="1" spc="25" dirty="0">
                <a:solidFill>
                  <a:srgbClr val="003B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it-IT" sz="2550" b="1" spc="-175" dirty="0">
                <a:solidFill>
                  <a:srgbClr val="003B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550" b="1" spc="75" dirty="0">
                <a:solidFill>
                  <a:srgbClr val="003B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medal</a:t>
            </a:r>
            <a:r>
              <a:rPr lang="it-IT" sz="2550" b="1" spc="-170" dirty="0">
                <a:solidFill>
                  <a:srgbClr val="003B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550" b="1" spc="25" dirty="0">
                <a:solidFill>
                  <a:srgbClr val="003B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it-IT" sz="2550" b="1" spc="-170" dirty="0">
                <a:solidFill>
                  <a:srgbClr val="003B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550" b="1" spc="-5" dirty="0">
                <a:solidFill>
                  <a:srgbClr val="003B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Tokio</a:t>
            </a:r>
            <a:r>
              <a:rPr lang="it-IT" sz="2550" b="1" spc="-175" dirty="0">
                <a:solidFill>
                  <a:srgbClr val="003B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550" b="1" spc="-100" dirty="0">
                <a:solidFill>
                  <a:srgbClr val="003B7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it-IT" sz="25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98899" y="3264358"/>
            <a:ext cx="5105400" cy="828675"/>
          </a:xfrm>
          <a:prstGeom prst="rect">
            <a:avLst/>
          </a:prstGeom>
          <a:solidFill>
            <a:srgbClr val="00487A"/>
          </a:solidFill>
        </p:spPr>
        <p:txBody>
          <a:bodyPr vert="horz" wrap="square" lIns="0" tIns="33020" rIns="0" bIns="0" rtlCol="0">
            <a:spAutoFit/>
          </a:bodyPr>
          <a:lstStyle/>
          <a:p>
            <a:pPr marL="1363345" marR="1370330" indent="-43180">
              <a:lnSpc>
                <a:spcPct val="100600"/>
              </a:lnSpc>
              <a:spcBef>
                <a:spcPts val="260"/>
              </a:spcBef>
            </a:pPr>
            <a:r>
              <a:rPr sz="2050" spc="-75" dirty="0">
                <a:solidFill>
                  <a:srgbClr val="EFF0F1"/>
                </a:solidFill>
                <a:latin typeface="Trebuchet MS"/>
                <a:cs typeface="Tahoma" panose="020B0604030504040204" pitchFamily="34" charset="0"/>
              </a:rPr>
              <a:t>Mári </a:t>
            </a:r>
            <a:r>
              <a:rPr sz="2050" spc="-90" dirty="0">
                <a:solidFill>
                  <a:srgbClr val="EFF0F1"/>
                </a:solidFill>
                <a:latin typeface="Trebuchet MS"/>
                <a:cs typeface="Tahoma" panose="020B0604030504040204" pitchFamily="34" charset="0"/>
              </a:rPr>
              <a:t>Érdi </a:t>
            </a:r>
            <a:r>
              <a:rPr sz="2050" spc="-85" dirty="0">
                <a:solidFill>
                  <a:srgbClr val="EFF0F1"/>
                </a:solidFill>
                <a:latin typeface="Trebuchet MS"/>
                <a:cs typeface="Tahoma" panose="020B0604030504040204" pitchFamily="34" charset="0"/>
              </a:rPr>
              <a:t>(Laser</a:t>
            </a:r>
            <a:r>
              <a:rPr sz="2050" spc="-375" dirty="0">
                <a:solidFill>
                  <a:srgbClr val="EFF0F1"/>
                </a:solidFill>
                <a:latin typeface="Trebuchet MS"/>
                <a:cs typeface="Tahoma" panose="020B0604030504040204" pitchFamily="34" charset="0"/>
              </a:rPr>
              <a:t> </a:t>
            </a:r>
            <a:r>
              <a:rPr sz="2050" spc="-125" dirty="0">
                <a:solidFill>
                  <a:srgbClr val="EFF0F1"/>
                </a:solidFill>
                <a:latin typeface="Trebuchet MS"/>
                <a:cs typeface="Tahoma" panose="020B0604030504040204" pitchFamily="34" charset="0"/>
              </a:rPr>
              <a:t>Radial)  </a:t>
            </a:r>
            <a:r>
              <a:rPr sz="2050" spc="-145" dirty="0">
                <a:solidFill>
                  <a:srgbClr val="EFF0F1"/>
                </a:solidFill>
                <a:latin typeface="Trebuchet MS"/>
                <a:cs typeface="Tahoma" panose="020B0604030504040204" pitchFamily="34" charset="0"/>
              </a:rPr>
              <a:t>Qualification </a:t>
            </a:r>
            <a:r>
              <a:rPr sz="2050" spc="-130" dirty="0">
                <a:solidFill>
                  <a:srgbClr val="EFF0F1"/>
                </a:solidFill>
                <a:latin typeface="Trebuchet MS"/>
                <a:cs typeface="Tahoma" panose="020B0604030504040204" pitchFamily="34" charset="0"/>
              </a:rPr>
              <a:t>for</a:t>
            </a:r>
            <a:r>
              <a:rPr sz="2050" spc="-215" dirty="0">
                <a:solidFill>
                  <a:srgbClr val="EFF0F1"/>
                </a:solidFill>
                <a:latin typeface="Trebuchet MS"/>
                <a:cs typeface="Tahoma" panose="020B0604030504040204" pitchFamily="34" charset="0"/>
              </a:rPr>
              <a:t> </a:t>
            </a:r>
            <a:r>
              <a:rPr sz="2050" spc="-155" dirty="0">
                <a:solidFill>
                  <a:srgbClr val="EFF0F1"/>
                </a:solidFill>
                <a:latin typeface="Trebuchet MS"/>
                <a:cs typeface="Tahoma" panose="020B0604030504040204" pitchFamily="34" charset="0"/>
              </a:rPr>
              <a:t>Tokyo</a:t>
            </a:r>
            <a:endParaRPr sz="2050" dirty="0">
              <a:latin typeface="Trebuchet MS"/>
              <a:cs typeface="Tahoma" panose="020B060403050404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075572" y="3264358"/>
            <a:ext cx="5105400" cy="828675"/>
          </a:xfrm>
          <a:custGeom>
            <a:avLst/>
            <a:gdLst/>
            <a:ahLst/>
            <a:cxnLst/>
            <a:rect l="l" t="t" r="r" b="b"/>
            <a:pathLst>
              <a:path w="5105400" h="828675">
                <a:moveTo>
                  <a:pt x="0" y="0"/>
                </a:moveTo>
                <a:lnTo>
                  <a:pt x="5104962" y="0"/>
                </a:lnTo>
                <a:lnTo>
                  <a:pt x="5104962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solidFill>
            <a:srgbClr val="0048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252685" y="3281962"/>
            <a:ext cx="4795520" cy="658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13664" algn="ctr">
              <a:lnSpc>
                <a:spcPct val="100000"/>
              </a:lnSpc>
              <a:spcBef>
                <a:spcPts val="135"/>
              </a:spcBef>
            </a:pPr>
            <a:r>
              <a:rPr sz="2050" spc="-100" dirty="0">
                <a:solidFill>
                  <a:srgbClr val="EFF0F1"/>
                </a:solidFill>
                <a:latin typeface="Trebuchet MS"/>
                <a:cs typeface="Trebuchet MS"/>
              </a:rPr>
              <a:t>Zsombor </a:t>
            </a:r>
            <a:r>
              <a:rPr sz="2050" spc="-105" dirty="0">
                <a:solidFill>
                  <a:srgbClr val="EFF0F1"/>
                </a:solidFill>
                <a:latin typeface="Trebuchet MS"/>
                <a:cs typeface="Trebuchet MS"/>
              </a:rPr>
              <a:t>Berecz </a:t>
            </a:r>
            <a:r>
              <a:rPr sz="2050" spc="-120" dirty="0">
                <a:solidFill>
                  <a:srgbClr val="EFF0F1"/>
                </a:solidFill>
                <a:latin typeface="Trebuchet MS"/>
                <a:cs typeface="Trebuchet MS"/>
              </a:rPr>
              <a:t>(Finn</a:t>
            </a:r>
            <a:r>
              <a:rPr sz="2050" spc="-315" dirty="0">
                <a:solidFill>
                  <a:srgbClr val="EFF0F1"/>
                </a:solidFill>
                <a:latin typeface="Trebuchet MS"/>
                <a:cs typeface="Trebuchet MS"/>
              </a:rPr>
              <a:t> </a:t>
            </a:r>
            <a:r>
              <a:rPr sz="2050" spc="-125" dirty="0">
                <a:solidFill>
                  <a:srgbClr val="EFF0F1"/>
                </a:solidFill>
                <a:latin typeface="Trebuchet MS"/>
                <a:cs typeface="Trebuchet MS"/>
              </a:rPr>
              <a:t>Dinghy)</a:t>
            </a:r>
            <a:endParaRPr sz="205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2050" spc="-130" dirty="0">
                <a:solidFill>
                  <a:srgbClr val="EFF0F1"/>
                </a:solidFill>
                <a:latin typeface="Trebuchet MS"/>
                <a:cs typeface="Trebuchet MS"/>
              </a:rPr>
              <a:t>World </a:t>
            </a:r>
            <a:r>
              <a:rPr sz="2050" spc="-125" dirty="0">
                <a:solidFill>
                  <a:srgbClr val="EFF0F1"/>
                </a:solidFill>
                <a:latin typeface="Trebuchet MS"/>
                <a:cs typeface="Trebuchet MS"/>
              </a:rPr>
              <a:t>Champion </a:t>
            </a:r>
            <a:r>
              <a:rPr sz="2050" spc="-140" dirty="0">
                <a:solidFill>
                  <a:srgbClr val="EFF0F1"/>
                </a:solidFill>
                <a:latin typeface="Trebuchet MS"/>
                <a:cs typeface="Trebuchet MS"/>
              </a:rPr>
              <a:t>2018 </a:t>
            </a:r>
            <a:r>
              <a:rPr sz="2050" spc="-120" dirty="0">
                <a:solidFill>
                  <a:srgbClr val="EFF0F1"/>
                </a:solidFill>
                <a:latin typeface="Trebuchet MS"/>
                <a:cs typeface="Trebuchet MS"/>
              </a:rPr>
              <a:t>&amp; </a:t>
            </a:r>
            <a:r>
              <a:rPr sz="2050" spc="-145" dirty="0">
                <a:solidFill>
                  <a:srgbClr val="EFF0F1"/>
                </a:solidFill>
                <a:latin typeface="Trebuchet MS"/>
                <a:cs typeface="Trebuchet MS"/>
              </a:rPr>
              <a:t>Qualification </a:t>
            </a:r>
            <a:r>
              <a:rPr sz="2050" spc="-130" dirty="0">
                <a:solidFill>
                  <a:srgbClr val="EFF0F1"/>
                </a:solidFill>
                <a:latin typeface="Trebuchet MS"/>
                <a:cs typeface="Trebuchet MS"/>
              </a:rPr>
              <a:t>for</a:t>
            </a:r>
            <a:r>
              <a:rPr sz="2050" spc="-340" dirty="0">
                <a:solidFill>
                  <a:srgbClr val="EFF0F1"/>
                </a:solidFill>
                <a:latin typeface="Trebuchet MS"/>
                <a:cs typeface="Trebuchet MS"/>
              </a:rPr>
              <a:t> </a:t>
            </a:r>
            <a:r>
              <a:rPr sz="2050" spc="-155" dirty="0">
                <a:solidFill>
                  <a:srgbClr val="EFF0F1"/>
                </a:solidFill>
                <a:latin typeface="Trebuchet MS"/>
                <a:cs typeface="Trebuchet MS"/>
              </a:rPr>
              <a:t>Tokyo</a:t>
            </a:r>
            <a:endParaRPr sz="205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960530" y="4960744"/>
            <a:ext cx="5076825" cy="4143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089859" y="4960959"/>
            <a:ext cx="5076825" cy="41433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183205" y="8188267"/>
            <a:ext cx="3091180" cy="6584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271780">
              <a:lnSpc>
                <a:spcPct val="100600"/>
              </a:lnSpc>
              <a:spcBef>
                <a:spcPts val="120"/>
              </a:spcBef>
            </a:pPr>
            <a:r>
              <a:rPr sz="2050" spc="-40" dirty="0">
                <a:solidFill>
                  <a:srgbClr val="EFF0F1"/>
                </a:solidFill>
                <a:latin typeface="Trebuchet MS"/>
                <a:cs typeface="Trebuchet MS"/>
              </a:rPr>
              <a:t>HYA</a:t>
            </a:r>
            <a:r>
              <a:rPr sz="1250" spc="-40" dirty="0">
                <a:solidFill>
                  <a:srgbClr val="EFF0F1"/>
                </a:solidFill>
                <a:latin typeface="Arial"/>
                <a:cs typeface="Arial"/>
              </a:rPr>
              <a:t>’</a:t>
            </a:r>
            <a:r>
              <a:rPr sz="2050" spc="-40" dirty="0">
                <a:solidFill>
                  <a:srgbClr val="EFF0F1"/>
                </a:solidFill>
                <a:latin typeface="Trebuchet MS"/>
                <a:cs typeface="Trebuchet MS"/>
              </a:rPr>
              <a:t>s </a:t>
            </a:r>
            <a:r>
              <a:rPr sz="2050" spc="-130" dirty="0">
                <a:solidFill>
                  <a:srgbClr val="EFF0F1"/>
                </a:solidFill>
                <a:latin typeface="Trebuchet MS"/>
                <a:cs typeface="Trebuchet MS"/>
              </a:rPr>
              <a:t>New International  </a:t>
            </a:r>
            <a:r>
              <a:rPr sz="2050" spc="-80" dirty="0">
                <a:solidFill>
                  <a:srgbClr val="EFF0F1"/>
                </a:solidFill>
                <a:latin typeface="Trebuchet MS"/>
                <a:cs typeface="Trebuchet MS"/>
              </a:rPr>
              <a:t>Sailing </a:t>
            </a:r>
            <a:r>
              <a:rPr sz="2050" spc="-130" dirty="0">
                <a:solidFill>
                  <a:srgbClr val="EFF0F1"/>
                </a:solidFill>
                <a:latin typeface="Trebuchet MS"/>
                <a:cs typeface="Trebuchet MS"/>
              </a:rPr>
              <a:t>Center </a:t>
            </a:r>
            <a:r>
              <a:rPr sz="2050" spc="-120" dirty="0">
                <a:solidFill>
                  <a:srgbClr val="EFF0F1"/>
                </a:solidFill>
                <a:latin typeface="Trebuchet MS"/>
                <a:cs typeface="Trebuchet MS"/>
              </a:rPr>
              <a:t>in</a:t>
            </a:r>
            <a:r>
              <a:rPr sz="2050" spc="-360" dirty="0">
                <a:solidFill>
                  <a:srgbClr val="EFF0F1"/>
                </a:solidFill>
                <a:latin typeface="Trebuchet MS"/>
                <a:cs typeface="Trebuchet MS"/>
              </a:rPr>
              <a:t> </a:t>
            </a:r>
            <a:r>
              <a:rPr sz="2050" spc="-120" dirty="0">
                <a:solidFill>
                  <a:srgbClr val="EFF0F1"/>
                </a:solidFill>
                <a:latin typeface="Trebuchet MS"/>
                <a:cs typeface="Trebuchet MS"/>
              </a:rPr>
              <a:t>Balatonfüred</a:t>
            </a:r>
            <a:endParaRPr sz="205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645954" y="8150542"/>
            <a:ext cx="3141345" cy="633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27990" marR="5080" indent="-415925">
              <a:lnSpc>
                <a:spcPct val="100600"/>
              </a:lnSpc>
              <a:spcBef>
                <a:spcPts val="120"/>
              </a:spcBef>
            </a:pPr>
            <a:r>
              <a:rPr sz="2050" spc="-114" dirty="0">
                <a:solidFill>
                  <a:srgbClr val="EFF0F1"/>
                </a:solidFill>
                <a:latin typeface="Trebuchet MS"/>
                <a:cs typeface="Trebuchet MS"/>
              </a:rPr>
              <a:t>Construction </a:t>
            </a:r>
            <a:r>
              <a:rPr sz="2050" spc="-80" dirty="0">
                <a:solidFill>
                  <a:srgbClr val="EFF0F1"/>
                </a:solidFill>
                <a:latin typeface="Trebuchet MS"/>
                <a:cs typeface="Trebuchet MS"/>
              </a:rPr>
              <a:t>starts </a:t>
            </a:r>
            <a:r>
              <a:rPr sz="2050" spc="-125" dirty="0">
                <a:solidFill>
                  <a:srgbClr val="EFF0F1"/>
                </a:solidFill>
                <a:latin typeface="Trebuchet MS"/>
                <a:cs typeface="Trebuchet MS"/>
              </a:rPr>
              <a:t>early</a:t>
            </a:r>
            <a:r>
              <a:rPr sz="2050" spc="-375" dirty="0">
                <a:solidFill>
                  <a:srgbClr val="EFF0F1"/>
                </a:solidFill>
                <a:latin typeface="Trebuchet MS"/>
                <a:cs typeface="Trebuchet MS"/>
              </a:rPr>
              <a:t> </a:t>
            </a:r>
            <a:r>
              <a:rPr sz="2050" spc="-165" dirty="0">
                <a:solidFill>
                  <a:srgbClr val="EFF0F1"/>
                </a:solidFill>
                <a:latin typeface="Trebuchet MS"/>
                <a:cs typeface="Trebuchet MS"/>
              </a:rPr>
              <a:t>2019,  </a:t>
            </a:r>
            <a:r>
              <a:rPr sz="2050" spc="-125" dirty="0">
                <a:solidFill>
                  <a:srgbClr val="EFF0F1"/>
                </a:solidFill>
                <a:latin typeface="Trebuchet MS"/>
                <a:cs typeface="Trebuchet MS"/>
              </a:rPr>
              <a:t>opening </a:t>
            </a:r>
            <a:r>
              <a:rPr sz="2050" spc="-120" dirty="0">
                <a:solidFill>
                  <a:srgbClr val="EFF0F1"/>
                </a:solidFill>
                <a:latin typeface="Trebuchet MS"/>
                <a:cs typeface="Trebuchet MS"/>
              </a:rPr>
              <a:t>in </a:t>
            </a:r>
            <a:r>
              <a:rPr sz="2050" spc="-75" dirty="0">
                <a:solidFill>
                  <a:srgbClr val="EFF0F1"/>
                </a:solidFill>
                <a:latin typeface="Trebuchet MS"/>
                <a:cs typeface="Trebuchet MS"/>
              </a:rPr>
              <a:t>spring</a:t>
            </a:r>
            <a:r>
              <a:rPr sz="2050" spc="-280" dirty="0">
                <a:solidFill>
                  <a:srgbClr val="EFF0F1"/>
                </a:solidFill>
                <a:latin typeface="Trebuchet MS"/>
                <a:cs typeface="Trebuchet MS"/>
              </a:rPr>
              <a:t> </a:t>
            </a:r>
            <a:r>
              <a:rPr sz="2050" spc="-140" dirty="0">
                <a:solidFill>
                  <a:srgbClr val="EFF0F1"/>
                </a:solidFill>
                <a:latin typeface="Trebuchet MS"/>
                <a:cs typeface="Trebuchet MS"/>
              </a:rPr>
              <a:t>2020</a:t>
            </a:r>
            <a:endParaRPr sz="20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906</Words>
  <Application>Microsoft Office PowerPoint</Application>
  <PresentationFormat>Egyéni</PresentationFormat>
  <Paragraphs>136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Trebuchet MS</vt:lpstr>
      <vt:lpstr>Office Theme</vt:lpstr>
      <vt:lpstr>APPLICATION</vt:lpstr>
      <vt:lpstr>CONTENT</vt:lpstr>
      <vt:lpstr>THE VENUE</vt:lpstr>
      <vt:lpstr>PowerPoint-bemutató</vt:lpstr>
      <vt:lpstr>BALATONFÜRED</vt:lpstr>
      <vt:lpstr>ANNA GRAND HOTEL</vt:lpstr>
      <vt:lpstr>PowerPoint-bemutató</vt:lpstr>
      <vt:lpstr>ABOUT THE APPLICANT</vt:lpstr>
      <vt:lpstr>PowerPoint-bemutató</vt:lpstr>
      <vt:lpstr>INTERNATIONAL EVENTS</vt:lpstr>
      <vt:lpstr>YOUTH SAILING</vt:lpstr>
      <vt:lpstr>PROGRAMS</vt:lpstr>
      <vt:lpstr>Mailing address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SAILING SYMPOSIUM</dc:title>
  <dc:creator>LACOM</dc:creator>
  <cp:keywords>DADEh1d4tro</cp:keywords>
  <cp:lastModifiedBy>Holczhauser András</cp:lastModifiedBy>
  <cp:revision>5</cp:revision>
  <dcterms:created xsi:type="dcterms:W3CDTF">2018-09-30T14:37:01Z</dcterms:created>
  <dcterms:modified xsi:type="dcterms:W3CDTF">2018-10-01T14:33:32Z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2018-09-30T00:00:00Z</vt:filetime>
  </property>
  <property fmtid="{D5CDD505-2E9C-101B-9397-08002B2CF9AE}" pid="3" name="Creator">
    <vt:lpwstr>Canva</vt:lpwstr>
  </property>
  <property fmtid="{D5CDD505-2E9C-101B-9397-08002B2CF9AE}" pid="4" name="LastSaved">
    <vt:filetime>2018-09-30T00:00:00Z</vt:filetime>
  </property>
</Properties>
</file>